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docProps/custom.xml" ContentType="application/vnd.openxmlformats-officedocument.custom-propertie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1.xml" ContentType="application/vnd.openxmlformats-officedocument.presentationml.notesSlid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revisionInfo.xml" ContentType="application/vnd.ms-powerpoint.revisioninfo+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5" r:id="rId1"/>
  </p:sldMasterIdLst>
  <p:notesMasterIdLst>
    <p:notesMasterId r:id="rId62"/>
  </p:notesMasterIdLst>
  <p:handoutMasterIdLst>
    <p:handoutMasterId r:id="rId63"/>
  </p:handoutMasterIdLst>
  <p:sldIdLst>
    <p:sldId id="258" r:id="rId2"/>
    <p:sldId id="428" r:id="rId3"/>
    <p:sldId id="429" r:id="rId4"/>
    <p:sldId id="266" r:id="rId5"/>
    <p:sldId id="265" r:id="rId6"/>
    <p:sldId id="269" r:id="rId7"/>
    <p:sldId id="367" r:id="rId8"/>
    <p:sldId id="270" r:id="rId9"/>
    <p:sldId id="326" r:id="rId10"/>
    <p:sldId id="297" r:id="rId11"/>
    <p:sldId id="298" r:id="rId12"/>
    <p:sldId id="271" r:id="rId13"/>
    <p:sldId id="272" r:id="rId14"/>
    <p:sldId id="273" r:id="rId15"/>
    <p:sldId id="274" r:id="rId16"/>
    <p:sldId id="275" r:id="rId17"/>
    <p:sldId id="299" r:id="rId18"/>
    <p:sldId id="304" r:id="rId19"/>
    <p:sldId id="302" r:id="rId20"/>
    <p:sldId id="300" r:id="rId21"/>
    <p:sldId id="426" r:id="rId22"/>
    <p:sldId id="301" r:id="rId23"/>
    <p:sldId id="409" r:id="rId24"/>
    <p:sldId id="407" r:id="rId25"/>
    <p:sldId id="422" r:id="rId26"/>
    <p:sldId id="276" r:id="rId27"/>
    <p:sldId id="410" r:id="rId28"/>
    <p:sldId id="305" r:id="rId29"/>
    <p:sldId id="342" r:id="rId30"/>
    <p:sldId id="285" r:id="rId31"/>
    <p:sldId id="286" r:id="rId32"/>
    <p:sldId id="287" r:id="rId33"/>
    <p:sldId id="411" r:id="rId34"/>
    <p:sldId id="427" r:id="rId35"/>
    <p:sldId id="306" r:id="rId36"/>
    <p:sldId id="412"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7" r:id="rId53"/>
    <p:sldId id="445" r:id="rId54"/>
    <p:sldId id="446" r:id="rId55"/>
    <p:sldId id="448" r:id="rId56"/>
    <p:sldId id="449" r:id="rId57"/>
    <p:sldId id="450" r:id="rId58"/>
    <p:sldId id="451" r:id="rId59"/>
    <p:sldId id="452" r:id="rId60"/>
    <p:sldId id="28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58">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3A439-9F63-4136-A371-8EFA2D34BE9B}" v="5" dt="2023-08-15T04:17:35.912"/>
    <p1510:client id="{5BFD05E7-3CE0-4CED-9312-FAFAC6711E7B}" v="22" dt="2023-08-15T04:14:22.312"/>
    <p1510:client id="{F8EE1BEF-8DF8-4FA2-9533-63C1702521D1}" v="5" dt="2023-08-15T04:19:52.886"/>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9979" autoAdjust="0"/>
    <p:restoredTop sz="94660"/>
  </p:normalViewPr>
  <p:slideViewPr>
    <p:cSldViewPr snapToGrid="0">
      <p:cViewPr varScale="1">
        <p:scale>
          <a:sx n="43" d="100"/>
          <a:sy n="43" d="100"/>
        </p:scale>
        <p:origin x="-1020" y="-102"/>
      </p:cViewPr>
      <p:guideLst>
        <p:guide orient="horz" pos="2158"/>
        <p:guide pos="3839"/>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2.svg"/><Relationship Id="rId1" Type="http://schemas.openxmlformats.org/officeDocument/2006/relationships/image" Target="../media/image19.png"/><Relationship Id="rId6" Type="http://schemas.openxmlformats.org/officeDocument/2006/relationships/image" Target="../media/image26.svg"/><Relationship Id="rId5"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svg"/><Relationship Id="rId1" Type="http://schemas.openxmlformats.org/officeDocument/2006/relationships/image" Target="../media/image31.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1.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CA4E0B-4CAD-4B4E-A67E-F5F2F550CE0E}"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59F9477-C6CD-4E1F-B539-54C56A2B5291}">
      <dgm:prSet/>
      <dgm:spPr/>
      <dgm:t>
        <a:bodyPr/>
        <a:lstStyle/>
        <a:p>
          <a:pPr>
            <a:lnSpc>
              <a:spcPct val="100000"/>
            </a:lnSpc>
          </a:pPr>
          <a:r>
            <a:rPr lang="en-IN"/>
            <a:t>The Online Bus Booking System is a web-based application that allows a user to check ticket availability, buy ticket and pay for the bus ticket online</a:t>
          </a:r>
          <a:r>
            <a:rPr lang="en-US"/>
            <a:t>.</a:t>
          </a:r>
        </a:p>
      </dgm:t>
    </dgm:pt>
    <dgm:pt modelId="{AD072CE4-8483-4F91-B6AE-28048653FBEE}" type="parTrans" cxnId="{43F484F8-AF63-42B1-93A4-59526B33BD1A}">
      <dgm:prSet/>
      <dgm:spPr/>
      <dgm:t>
        <a:bodyPr/>
        <a:lstStyle/>
        <a:p>
          <a:endParaRPr lang="en-US"/>
        </a:p>
      </dgm:t>
    </dgm:pt>
    <dgm:pt modelId="{772411C8-C0BB-444B-9D3D-AF48EB278781}" type="sibTrans" cxnId="{43F484F8-AF63-42B1-93A4-59526B33BD1A}">
      <dgm:prSet/>
      <dgm:spPr/>
      <dgm:t>
        <a:bodyPr/>
        <a:lstStyle/>
        <a:p>
          <a:endParaRPr lang="en-US"/>
        </a:p>
      </dgm:t>
    </dgm:pt>
    <dgm:pt modelId="{C19196B4-F972-4DDF-90AC-6961C73418EB}">
      <dgm:prSet/>
      <dgm:spPr/>
      <dgm:t>
        <a:bodyPr/>
        <a:lstStyle/>
        <a:p>
          <a:pPr>
            <a:lnSpc>
              <a:spcPct val="100000"/>
            </a:lnSpc>
          </a:pPr>
          <a:r>
            <a:rPr lang="en-IN"/>
            <a:t>The bus booking system is based on Java Spring Boot, MySQL and Angular. Role based authorization and authentication is given to both admin and user. </a:t>
          </a:r>
          <a:endParaRPr lang="en-US"/>
        </a:p>
      </dgm:t>
    </dgm:pt>
    <dgm:pt modelId="{B3DA4E5A-45F5-46B2-98B3-C5F6EDFF4DB2}" type="parTrans" cxnId="{1D3999E7-6D74-4C3F-B018-AA8EFCF3CFE8}">
      <dgm:prSet/>
      <dgm:spPr/>
      <dgm:t>
        <a:bodyPr/>
        <a:lstStyle/>
        <a:p>
          <a:endParaRPr lang="en-US"/>
        </a:p>
      </dgm:t>
    </dgm:pt>
    <dgm:pt modelId="{F763DEE4-B9B3-4673-89F2-2E34489C3B6A}" type="sibTrans" cxnId="{1D3999E7-6D74-4C3F-B018-AA8EFCF3CFE8}">
      <dgm:prSet/>
      <dgm:spPr/>
      <dgm:t>
        <a:bodyPr/>
        <a:lstStyle/>
        <a:p>
          <a:endParaRPr lang="en-US"/>
        </a:p>
      </dgm:t>
    </dgm:pt>
    <dgm:pt modelId="{DDDE7B59-9053-42F6-8796-C10340854CE6}" type="pres">
      <dgm:prSet presAssocID="{16CA4E0B-4CAD-4B4E-A67E-F5F2F550CE0E}" presName="root" presStyleCnt="0">
        <dgm:presLayoutVars>
          <dgm:dir/>
          <dgm:resizeHandles val="exact"/>
        </dgm:presLayoutVars>
      </dgm:prSet>
      <dgm:spPr/>
      <dgm:t>
        <a:bodyPr/>
        <a:lstStyle/>
        <a:p>
          <a:endParaRPr lang="en-US"/>
        </a:p>
      </dgm:t>
    </dgm:pt>
    <dgm:pt modelId="{0A7400CD-B59C-4F28-B223-E8E627D3B2D8}" type="pres">
      <dgm:prSet presAssocID="{359F9477-C6CD-4E1F-B539-54C56A2B5291}" presName="compNode" presStyleCnt="0"/>
      <dgm:spPr/>
    </dgm:pt>
    <dgm:pt modelId="{09FE572A-7AB3-41E6-B430-A19C88A4CF9D}" type="pres">
      <dgm:prSet presAssocID="{359F9477-C6CD-4E1F-B539-54C56A2B5291}" presName="iconRect" presStyleLbl="node1" presStyleIdx="0" presStyleCnt="2"/>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 xmlns:dgm14="http://schemas.microsoft.com/office/drawing/2010/diagram" id="0" name="" descr="Bus"/>
        </a:ext>
      </dgm:extLst>
    </dgm:pt>
    <dgm:pt modelId="{4D3EF395-DA3E-4F3D-9B18-20CFA5AA954C}" type="pres">
      <dgm:prSet presAssocID="{359F9477-C6CD-4E1F-B539-54C56A2B5291}" presName="spaceRect" presStyleCnt="0"/>
      <dgm:spPr/>
    </dgm:pt>
    <dgm:pt modelId="{9DFFAB87-D69A-4B1D-8938-EC562B730610}" type="pres">
      <dgm:prSet presAssocID="{359F9477-C6CD-4E1F-B539-54C56A2B5291}" presName="textRect" presStyleLbl="revTx" presStyleIdx="0" presStyleCnt="2">
        <dgm:presLayoutVars>
          <dgm:chMax val="1"/>
          <dgm:chPref val="1"/>
        </dgm:presLayoutVars>
      </dgm:prSet>
      <dgm:spPr/>
      <dgm:t>
        <a:bodyPr/>
        <a:lstStyle/>
        <a:p>
          <a:endParaRPr lang="en-US"/>
        </a:p>
      </dgm:t>
    </dgm:pt>
    <dgm:pt modelId="{53CD5142-29B4-42A6-8B97-1276371F45A6}" type="pres">
      <dgm:prSet presAssocID="{772411C8-C0BB-444B-9D3D-AF48EB278781}" presName="sibTrans" presStyleCnt="0"/>
      <dgm:spPr/>
    </dgm:pt>
    <dgm:pt modelId="{1060ABDF-798F-49EC-ABDC-B7BBD0CC16CF}" type="pres">
      <dgm:prSet presAssocID="{C19196B4-F972-4DDF-90AC-6961C73418EB}" presName="compNode" presStyleCnt="0"/>
      <dgm:spPr/>
    </dgm:pt>
    <dgm:pt modelId="{919F564B-BD85-41F1-BC46-FDFAB0840A5D}" type="pres">
      <dgm:prSet presAssocID="{C19196B4-F972-4DDF-90AC-6961C73418EB}" presName="iconRect" presStyleLbl="node1" presStyleIdx="1" presStyleCnt="2"/>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 xmlns:dgm14="http://schemas.microsoft.com/office/drawing/2010/diagram" id="0" name="" descr="Processor"/>
        </a:ext>
      </dgm:extLst>
    </dgm:pt>
    <dgm:pt modelId="{B6E59834-4797-4560-AEF7-EADE3A91C0CB}" type="pres">
      <dgm:prSet presAssocID="{C19196B4-F972-4DDF-90AC-6961C73418EB}" presName="spaceRect" presStyleCnt="0"/>
      <dgm:spPr/>
    </dgm:pt>
    <dgm:pt modelId="{C24E33EE-FA19-4E01-9BB8-84A2847DC9FF}" type="pres">
      <dgm:prSet presAssocID="{C19196B4-F972-4DDF-90AC-6961C73418EB}" presName="textRect" presStyleLbl="revTx" presStyleIdx="1" presStyleCnt="2">
        <dgm:presLayoutVars>
          <dgm:chMax val="1"/>
          <dgm:chPref val="1"/>
        </dgm:presLayoutVars>
      </dgm:prSet>
      <dgm:spPr/>
      <dgm:t>
        <a:bodyPr/>
        <a:lstStyle/>
        <a:p>
          <a:endParaRPr lang="en-US"/>
        </a:p>
      </dgm:t>
    </dgm:pt>
  </dgm:ptLst>
  <dgm:cxnLst>
    <dgm:cxn modelId="{CDDB59D0-5088-4CAE-9E4D-74EE7C9C980A}" type="presOf" srcId="{16CA4E0B-4CAD-4B4E-A67E-F5F2F550CE0E}" destId="{DDDE7B59-9053-42F6-8796-C10340854CE6}" srcOrd="0" destOrd="0" presId="urn:microsoft.com/office/officeart/2018/2/layout/IconLabelList"/>
    <dgm:cxn modelId="{4D893CD6-8DAB-4462-A6FD-EF2BBC51AA9B}" type="presOf" srcId="{C19196B4-F972-4DDF-90AC-6961C73418EB}" destId="{C24E33EE-FA19-4E01-9BB8-84A2847DC9FF}" srcOrd="0" destOrd="0" presId="urn:microsoft.com/office/officeart/2018/2/layout/IconLabelList"/>
    <dgm:cxn modelId="{CA3678EB-45B0-4747-BB49-20040063CEC6}" type="presOf" srcId="{359F9477-C6CD-4E1F-B539-54C56A2B5291}" destId="{9DFFAB87-D69A-4B1D-8938-EC562B730610}" srcOrd="0" destOrd="0" presId="urn:microsoft.com/office/officeart/2018/2/layout/IconLabelList"/>
    <dgm:cxn modelId="{43F484F8-AF63-42B1-93A4-59526B33BD1A}" srcId="{16CA4E0B-4CAD-4B4E-A67E-F5F2F550CE0E}" destId="{359F9477-C6CD-4E1F-B539-54C56A2B5291}" srcOrd="0" destOrd="0" parTransId="{AD072CE4-8483-4F91-B6AE-28048653FBEE}" sibTransId="{772411C8-C0BB-444B-9D3D-AF48EB278781}"/>
    <dgm:cxn modelId="{1D3999E7-6D74-4C3F-B018-AA8EFCF3CFE8}" srcId="{16CA4E0B-4CAD-4B4E-A67E-F5F2F550CE0E}" destId="{C19196B4-F972-4DDF-90AC-6961C73418EB}" srcOrd="1" destOrd="0" parTransId="{B3DA4E5A-45F5-46B2-98B3-C5F6EDFF4DB2}" sibTransId="{F763DEE4-B9B3-4673-89F2-2E34489C3B6A}"/>
    <dgm:cxn modelId="{DE606B0E-A822-44CB-95F9-5DC126DDEDA6}" type="presParOf" srcId="{DDDE7B59-9053-42F6-8796-C10340854CE6}" destId="{0A7400CD-B59C-4F28-B223-E8E627D3B2D8}" srcOrd="0" destOrd="0" presId="urn:microsoft.com/office/officeart/2018/2/layout/IconLabelList"/>
    <dgm:cxn modelId="{8AC09D4A-1E4A-4C1B-B1EC-1C3162008160}" type="presParOf" srcId="{0A7400CD-B59C-4F28-B223-E8E627D3B2D8}" destId="{09FE572A-7AB3-41E6-B430-A19C88A4CF9D}" srcOrd="0" destOrd="0" presId="urn:microsoft.com/office/officeart/2018/2/layout/IconLabelList"/>
    <dgm:cxn modelId="{2BF92CCC-D9A9-4ABE-A48B-FB11A2B9476B}" type="presParOf" srcId="{0A7400CD-B59C-4F28-B223-E8E627D3B2D8}" destId="{4D3EF395-DA3E-4F3D-9B18-20CFA5AA954C}" srcOrd="1" destOrd="0" presId="urn:microsoft.com/office/officeart/2018/2/layout/IconLabelList"/>
    <dgm:cxn modelId="{16506DA8-59F5-49E3-9C0D-E1AD283B422F}" type="presParOf" srcId="{0A7400CD-B59C-4F28-B223-E8E627D3B2D8}" destId="{9DFFAB87-D69A-4B1D-8938-EC562B730610}" srcOrd="2" destOrd="0" presId="urn:microsoft.com/office/officeart/2018/2/layout/IconLabelList"/>
    <dgm:cxn modelId="{B6B92CC3-A9DE-4155-8038-2DF332D611AF}" type="presParOf" srcId="{DDDE7B59-9053-42F6-8796-C10340854CE6}" destId="{53CD5142-29B4-42A6-8B97-1276371F45A6}" srcOrd="1" destOrd="0" presId="urn:microsoft.com/office/officeart/2018/2/layout/IconLabelList"/>
    <dgm:cxn modelId="{1363537B-CBD5-4BF5-B0CE-3923AD818136}" type="presParOf" srcId="{DDDE7B59-9053-42F6-8796-C10340854CE6}" destId="{1060ABDF-798F-49EC-ABDC-B7BBD0CC16CF}" srcOrd="2" destOrd="0" presId="urn:microsoft.com/office/officeart/2018/2/layout/IconLabelList"/>
    <dgm:cxn modelId="{4C3B1448-12FB-427C-84D7-03F5283D69F2}" type="presParOf" srcId="{1060ABDF-798F-49EC-ABDC-B7BBD0CC16CF}" destId="{919F564B-BD85-41F1-BC46-FDFAB0840A5D}" srcOrd="0" destOrd="0" presId="urn:microsoft.com/office/officeart/2018/2/layout/IconLabelList"/>
    <dgm:cxn modelId="{21EB7B63-0C35-45B4-B2E2-60D07AEBB183}" type="presParOf" srcId="{1060ABDF-798F-49EC-ABDC-B7BBD0CC16CF}" destId="{B6E59834-4797-4560-AEF7-EADE3A91C0CB}" srcOrd="1" destOrd="0" presId="urn:microsoft.com/office/officeart/2018/2/layout/IconLabelList"/>
    <dgm:cxn modelId="{96424668-BF51-47FD-85B4-C49255725FC7}" type="presParOf" srcId="{1060ABDF-798F-49EC-ABDC-B7BBD0CC16CF}" destId="{C24E33EE-FA19-4E01-9BB8-84A2847DC9FF}" srcOrd="2" destOrd="0" presId="urn:microsoft.com/office/officeart/2018/2/layout/IconLabel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6311F7-F950-44CD-8017-08458F6992C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CB019E43-17F6-4E23-969E-DE1F23F4255E}">
      <dgm:prSet/>
      <dgm:spPr/>
      <dgm:t>
        <a:bodyPr/>
        <a:lstStyle/>
        <a:p>
          <a:r>
            <a:rPr lang="en-IN" dirty="0"/>
            <a:t>The scope of the online bus booking system is:</a:t>
          </a:r>
          <a:endParaRPr lang="en-US" dirty="0"/>
        </a:p>
      </dgm:t>
    </dgm:pt>
    <dgm:pt modelId="{FD0E4C71-1228-4B4C-964E-D4EEFEF48619}" type="parTrans" cxnId="{D65ED91A-5801-41C3-B972-363E6EACC511}">
      <dgm:prSet/>
      <dgm:spPr/>
      <dgm:t>
        <a:bodyPr/>
        <a:lstStyle/>
        <a:p>
          <a:endParaRPr lang="en-US"/>
        </a:p>
      </dgm:t>
    </dgm:pt>
    <dgm:pt modelId="{28ADA18A-7116-4616-93D4-6A4E049B9FE1}" type="sibTrans" cxnId="{D65ED91A-5801-41C3-B972-363E6EACC511}">
      <dgm:prSet/>
      <dgm:spPr/>
      <dgm:t>
        <a:bodyPr/>
        <a:lstStyle/>
        <a:p>
          <a:endParaRPr lang="en-US"/>
        </a:p>
      </dgm:t>
    </dgm:pt>
    <dgm:pt modelId="{EDDAEEEE-3E6D-4CE3-970D-202E703E1660}">
      <dgm:prSet/>
      <dgm:spPr/>
      <dgm:t>
        <a:bodyPr/>
        <a:lstStyle/>
        <a:p>
          <a:r>
            <a:rPr lang="en-IN" dirty="0"/>
            <a:t>A person should be able to Login to the system through the first page of the application.</a:t>
          </a:r>
          <a:endParaRPr lang="en-US" dirty="0"/>
        </a:p>
      </dgm:t>
    </dgm:pt>
    <dgm:pt modelId="{62A02610-E750-4231-A191-EE1C69477272}" type="parTrans" cxnId="{3792818C-4396-4E05-85B4-950B08C1770D}">
      <dgm:prSet/>
      <dgm:spPr/>
      <dgm:t>
        <a:bodyPr/>
        <a:lstStyle/>
        <a:p>
          <a:endParaRPr lang="en-US"/>
        </a:p>
      </dgm:t>
    </dgm:pt>
    <dgm:pt modelId="{55EBC1E7-F1D1-4ACF-956A-EAFAD99A3524}" type="sibTrans" cxnId="{3792818C-4396-4E05-85B4-950B08C1770D}">
      <dgm:prSet/>
      <dgm:spPr/>
      <dgm:t>
        <a:bodyPr/>
        <a:lstStyle/>
        <a:p>
          <a:endParaRPr lang="en-US"/>
        </a:p>
      </dgm:t>
    </dgm:pt>
    <dgm:pt modelId="{C7066394-C885-486D-AB79-9C6F3E2A9BCC}">
      <dgm:prSet/>
      <dgm:spPr/>
      <dgm:t>
        <a:bodyPr/>
        <a:lstStyle/>
        <a:p>
          <a:r>
            <a:rPr lang="en-IN" dirty="0"/>
            <a:t>Otherwise we can register into the system.</a:t>
          </a:r>
          <a:endParaRPr lang="en-US" dirty="0"/>
        </a:p>
      </dgm:t>
    </dgm:pt>
    <dgm:pt modelId="{5B9D5D82-D7EA-4970-B82A-5A7051600BF7}" type="parTrans" cxnId="{3288B7EB-14B1-46F5-BA21-CC7DC380FC4C}">
      <dgm:prSet/>
      <dgm:spPr/>
      <dgm:t>
        <a:bodyPr/>
        <a:lstStyle/>
        <a:p>
          <a:endParaRPr lang="en-US"/>
        </a:p>
      </dgm:t>
    </dgm:pt>
    <dgm:pt modelId="{6D4767BF-7D94-4316-B5B8-12F8795DB694}" type="sibTrans" cxnId="{3288B7EB-14B1-46F5-BA21-CC7DC380FC4C}">
      <dgm:prSet/>
      <dgm:spPr/>
      <dgm:t>
        <a:bodyPr/>
        <a:lstStyle/>
        <a:p>
          <a:endParaRPr lang="en-US"/>
        </a:p>
      </dgm:t>
    </dgm:pt>
    <dgm:pt modelId="{EBE779C8-59FC-4A61-AD58-9296AD70BAAB}">
      <dgm:prSet/>
      <dgm:spPr/>
      <dgm:t>
        <a:bodyPr/>
        <a:lstStyle/>
        <a:p>
          <a:r>
            <a:rPr lang="en-IN" dirty="0"/>
            <a:t>Should be able to create a new login for accessing the reservation facility.</a:t>
          </a:r>
          <a:endParaRPr lang="en-US" dirty="0"/>
        </a:p>
      </dgm:t>
    </dgm:pt>
    <dgm:pt modelId="{D1BDCEC8-499E-4FE3-8F43-5AC34D0E219E}" type="parTrans" cxnId="{2022DCDE-3ADC-409F-9E65-A7ACEE3078D1}">
      <dgm:prSet/>
      <dgm:spPr/>
      <dgm:t>
        <a:bodyPr/>
        <a:lstStyle/>
        <a:p>
          <a:endParaRPr lang="en-US"/>
        </a:p>
      </dgm:t>
    </dgm:pt>
    <dgm:pt modelId="{ED5D9F71-FA5C-4033-ACB7-046EBCD75F6A}" type="sibTrans" cxnId="{2022DCDE-3ADC-409F-9E65-A7ACEE3078D1}">
      <dgm:prSet/>
      <dgm:spPr/>
      <dgm:t>
        <a:bodyPr/>
        <a:lstStyle/>
        <a:p>
          <a:endParaRPr lang="en-US"/>
        </a:p>
      </dgm:t>
    </dgm:pt>
    <dgm:pt modelId="{0BB38585-CAEA-41B5-9627-B3324A47ADCF}">
      <dgm:prSet/>
      <dgm:spPr/>
      <dgm:t>
        <a:bodyPr/>
        <a:lstStyle/>
        <a:p>
          <a:r>
            <a:rPr lang="en-IN" dirty="0"/>
            <a:t>Able to </a:t>
          </a:r>
          <a:r>
            <a:rPr lang="en-US" dirty="0"/>
            <a:t>search and book the particular bus.</a:t>
          </a:r>
        </a:p>
      </dgm:t>
    </dgm:pt>
    <dgm:pt modelId="{F938A463-110C-4574-9853-6910E0E8EAE2}" type="parTrans" cxnId="{F70F9A5A-4054-4425-9AA2-32CC3EB3D757}">
      <dgm:prSet/>
      <dgm:spPr/>
      <dgm:t>
        <a:bodyPr/>
        <a:lstStyle/>
        <a:p>
          <a:endParaRPr lang="en-US"/>
        </a:p>
      </dgm:t>
    </dgm:pt>
    <dgm:pt modelId="{1170CBF8-242B-4A9E-A160-1D473AC75F7C}" type="sibTrans" cxnId="{F70F9A5A-4054-4425-9AA2-32CC3EB3D757}">
      <dgm:prSet/>
      <dgm:spPr/>
      <dgm:t>
        <a:bodyPr/>
        <a:lstStyle/>
        <a:p>
          <a:endParaRPr lang="en-US"/>
        </a:p>
      </dgm:t>
    </dgm:pt>
    <dgm:pt modelId="{1B8932AC-27E6-4426-B298-733CFAB03D0C}" type="pres">
      <dgm:prSet presAssocID="{546311F7-F950-44CD-8017-08458F6992C3}" presName="hierChild1" presStyleCnt="0">
        <dgm:presLayoutVars>
          <dgm:chPref val="1"/>
          <dgm:dir/>
          <dgm:animOne val="branch"/>
          <dgm:animLvl val="lvl"/>
          <dgm:resizeHandles/>
        </dgm:presLayoutVars>
      </dgm:prSet>
      <dgm:spPr/>
      <dgm:t>
        <a:bodyPr/>
        <a:lstStyle/>
        <a:p>
          <a:endParaRPr lang="en-US"/>
        </a:p>
      </dgm:t>
    </dgm:pt>
    <dgm:pt modelId="{AC8DB675-AB63-4D80-ABF8-47D6E59598B4}" type="pres">
      <dgm:prSet presAssocID="{CB019E43-17F6-4E23-969E-DE1F23F4255E}" presName="hierRoot1" presStyleCnt="0"/>
      <dgm:spPr/>
    </dgm:pt>
    <dgm:pt modelId="{3A0690AE-A871-4C19-A49A-78558FEE5C9E}" type="pres">
      <dgm:prSet presAssocID="{CB019E43-17F6-4E23-969E-DE1F23F4255E}" presName="composite" presStyleCnt="0"/>
      <dgm:spPr/>
    </dgm:pt>
    <dgm:pt modelId="{CBAB9F8B-5779-42F2-B5EF-15129E390F18}" type="pres">
      <dgm:prSet presAssocID="{CB019E43-17F6-4E23-969E-DE1F23F4255E}" presName="background" presStyleLbl="node0" presStyleIdx="0" presStyleCnt="1"/>
      <dgm:spPr/>
    </dgm:pt>
    <dgm:pt modelId="{A8E1B82E-5C6B-4C81-BBB1-0ECEE77F3D04}" type="pres">
      <dgm:prSet presAssocID="{CB019E43-17F6-4E23-969E-DE1F23F4255E}" presName="text" presStyleLbl="fgAcc0" presStyleIdx="0" presStyleCnt="1">
        <dgm:presLayoutVars>
          <dgm:chPref val="3"/>
        </dgm:presLayoutVars>
      </dgm:prSet>
      <dgm:spPr/>
      <dgm:t>
        <a:bodyPr/>
        <a:lstStyle/>
        <a:p>
          <a:endParaRPr lang="en-US"/>
        </a:p>
      </dgm:t>
    </dgm:pt>
    <dgm:pt modelId="{59A30361-D38B-41D3-84F9-9F524E9C3EAC}" type="pres">
      <dgm:prSet presAssocID="{CB019E43-17F6-4E23-969E-DE1F23F4255E}" presName="hierChild2" presStyleCnt="0"/>
      <dgm:spPr/>
    </dgm:pt>
    <dgm:pt modelId="{30C927BD-3930-40FF-944C-527BD9900FA1}" type="pres">
      <dgm:prSet presAssocID="{62A02610-E750-4231-A191-EE1C69477272}" presName="Name10" presStyleLbl="parChTrans1D2" presStyleIdx="0" presStyleCnt="4"/>
      <dgm:spPr/>
      <dgm:t>
        <a:bodyPr/>
        <a:lstStyle/>
        <a:p>
          <a:endParaRPr lang="en-US"/>
        </a:p>
      </dgm:t>
    </dgm:pt>
    <dgm:pt modelId="{4FFBA4AD-A696-4B9D-B268-B0DC35E59812}" type="pres">
      <dgm:prSet presAssocID="{EDDAEEEE-3E6D-4CE3-970D-202E703E1660}" presName="hierRoot2" presStyleCnt="0"/>
      <dgm:spPr/>
    </dgm:pt>
    <dgm:pt modelId="{64665BF8-4F98-40B3-8BA3-56956674CDEC}" type="pres">
      <dgm:prSet presAssocID="{EDDAEEEE-3E6D-4CE3-970D-202E703E1660}" presName="composite2" presStyleCnt="0"/>
      <dgm:spPr/>
    </dgm:pt>
    <dgm:pt modelId="{DD193D2B-4D61-4858-AD40-3E3D9E0D27C2}" type="pres">
      <dgm:prSet presAssocID="{EDDAEEEE-3E6D-4CE3-970D-202E703E1660}" presName="background2" presStyleLbl="node2" presStyleIdx="0" presStyleCnt="4"/>
      <dgm:spPr/>
    </dgm:pt>
    <dgm:pt modelId="{23DAE903-53B6-423B-9123-259B3DADC50D}" type="pres">
      <dgm:prSet presAssocID="{EDDAEEEE-3E6D-4CE3-970D-202E703E1660}" presName="text2" presStyleLbl="fgAcc2" presStyleIdx="0" presStyleCnt="4">
        <dgm:presLayoutVars>
          <dgm:chPref val="3"/>
        </dgm:presLayoutVars>
      </dgm:prSet>
      <dgm:spPr/>
      <dgm:t>
        <a:bodyPr/>
        <a:lstStyle/>
        <a:p>
          <a:endParaRPr lang="en-US"/>
        </a:p>
      </dgm:t>
    </dgm:pt>
    <dgm:pt modelId="{39920346-D281-4F84-9B06-5FF6B02F7368}" type="pres">
      <dgm:prSet presAssocID="{EDDAEEEE-3E6D-4CE3-970D-202E703E1660}" presName="hierChild3" presStyleCnt="0"/>
      <dgm:spPr/>
    </dgm:pt>
    <dgm:pt modelId="{401EFAC0-8290-465A-A30C-CEDC67D53559}" type="pres">
      <dgm:prSet presAssocID="{5B9D5D82-D7EA-4970-B82A-5A7051600BF7}" presName="Name10" presStyleLbl="parChTrans1D2" presStyleIdx="1" presStyleCnt="4"/>
      <dgm:spPr/>
      <dgm:t>
        <a:bodyPr/>
        <a:lstStyle/>
        <a:p>
          <a:endParaRPr lang="en-US"/>
        </a:p>
      </dgm:t>
    </dgm:pt>
    <dgm:pt modelId="{BC9AFECB-9B24-443B-846D-939EA05D9346}" type="pres">
      <dgm:prSet presAssocID="{C7066394-C885-486D-AB79-9C6F3E2A9BCC}" presName="hierRoot2" presStyleCnt="0"/>
      <dgm:spPr/>
    </dgm:pt>
    <dgm:pt modelId="{A24C9CD6-C5E9-4E2C-97F4-5B2C6CFB92B2}" type="pres">
      <dgm:prSet presAssocID="{C7066394-C885-486D-AB79-9C6F3E2A9BCC}" presName="composite2" presStyleCnt="0"/>
      <dgm:spPr/>
    </dgm:pt>
    <dgm:pt modelId="{B846307F-287D-4BFF-812B-B1576A36C185}" type="pres">
      <dgm:prSet presAssocID="{C7066394-C885-486D-AB79-9C6F3E2A9BCC}" presName="background2" presStyleLbl="node2" presStyleIdx="1" presStyleCnt="4"/>
      <dgm:spPr/>
    </dgm:pt>
    <dgm:pt modelId="{9E120C25-C5E5-4286-B9AA-0755F9D1BBB2}" type="pres">
      <dgm:prSet presAssocID="{C7066394-C885-486D-AB79-9C6F3E2A9BCC}" presName="text2" presStyleLbl="fgAcc2" presStyleIdx="1" presStyleCnt="4">
        <dgm:presLayoutVars>
          <dgm:chPref val="3"/>
        </dgm:presLayoutVars>
      </dgm:prSet>
      <dgm:spPr/>
      <dgm:t>
        <a:bodyPr/>
        <a:lstStyle/>
        <a:p>
          <a:endParaRPr lang="en-US"/>
        </a:p>
      </dgm:t>
    </dgm:pt>
    <dgm:pt modelId="{38B32C72-9595-4902-AEBE-0D3971C29A9B}" type="pres">
      <dgm:prSet presAssocID="{C7066394-C885-486D-AB79-9C6F3E2A9BCC}" presName="hierChild3" presStyleCnt="0"/>
      <dgm:spPr/>
    </dgm:pt>
    <dgm:pt modelId="{412DA91E-5B7A-4B98-A4EF-B5F5DA3A900F}" type="pres">
      <dgm:prSet presAssocID="{D1BDCEC8-499E-4FE3-8F43-5AC34D0E219E}" presName="Name10" presStyleLbl="parChTrans1D2" presStyleIdx="2" presStyleCnt="4"/>
      <dgm:spPr/>
      <dgm:t>
        <a:bodyPr/>
        <a:lstStyle/>
        <a:p>
          <a:endParaRPr lang="en-US"/>
        </a:p>
      </dgm:t>
    </dgm:pt>
    <dgm:pt modelId="{917C83C6-6E86-4780-B1ED-E9F7B2A729D6}" type="pres">
      <dgm:prSet presAssocID="{EBE779C8-59FC-4A61-AD58-9296AD70BAAB}" presName="hierRoot2" presStyleCnt="0"/>
      <dgm:spPr/>
    </dgm:pt>
    <dgm:pt modelId="{0F08B058-5B36-44CE-ACBE-E4002F010832}" type="pres">
      <dgm:prSet presAssocID="{EBE779C8-59FC-4A61-AD58-9296AD70BAAB}" presName="composite2" presStyleCnt="0"/>
      <dgm:spPr/>
    </dgm:pt>
    <dgm:pt modelId="{01D5117C-F7CA-41ED-BD89-419A81859755}" type="pres">
      <dgm:prSet presAssocID="{EBE779C8-59FC-4A61-AD58-9296AD70BAAB}" presName="background2" presStyleLbl="node2" presStyleIdx="2" presStyleCnt="4"/>
      <dgm:spPr/>
    </dgm:pt>
    <dgm:pt modelId="{22F54D59-0F1A-4C09-BEED-7D33C7A637BA}" type="pres">
      <dgm:prSet presAssocID="{EBE779C8-59FC-4A61-AD58-9296AD70BAAB}" presName="text2" presStyleLbl="fgAcc2" presStyleIdx="2" presStyleCnt="4">
        <dgm:presLayoutVars>
          <dgm:chPref val="3"/>
        </dgm:presLayoutVars>
      </dgm:prSet>
      <dgm:spPr/>
      <dgm:t>
        <a:bodyPr/>
        <a:lstStyle/>
        <a:p>
          <a:endParaRPr lang="en-US"/>
        </a:p>
      </dgm:t>
    </dgm:pt>
    <dgm:pt modelId="{CE82728F-3C82-4C95-9225-EB76C8A5A0FB}" type="pres">
      <dgm:prSet presAssocID="{EBE779C8-59FC-4A61-AD58-9296AD70BAAB}" presName="hierChild3" presStyleCnt="0"/>
      <dgm:spPr/>
    </dgm:pt>
    <dgm:pt modelId="{69FEFC63-43F3-40B8-93D9-BB83AE70A56C}" type="pres">
      <dgm:prSet presAssocID="{F938A463-110C-4574-9853-6910E0E8EAE2}" presName="Name10" presStyleLbl="parChTrans1D2" presStyleIdx="3" presStyleCnt="4"/>
      <dgm:spPr/>
      <dgm:t>
        <a:bodyPr/>
        <a:lstStyle/>
        <a:p>
          <a:endParaRPr lang="en-US"/>
        </a:p>
      </dgm:t>
    </dgm:pt>
    <dgm:pt modelId="{A53A895E-2B6A-4274-B888-5012C5D84638}" type="pres">
      <dgm:prSet presAssocID="{0BB38585-CAEA-41B5-9627-B3324A47ADCF}" presName="hierRoot2" presStyleCnt="0"/>
      <dgm:spPr/>
    </dgm:pt>
    <dgm:pt modelId="{93FBB77B-8D2F-487D-9E86-2A9CD288A305}" type="pres">
      <dgm:prSet presAssocID="{0BB38585-CAEA-41B5-9627-B3324A47ADCF}" presName="composite2" presStyleCnt="0"/>
      <dgm:spPr/>
    </dgm:pt>
    <dgm:pt modelId="{8FF565F8-93E1-4EBF-9E30-8719972CEE58}" type="pres">
      <dgm:prSet presAssocID="{0BB38585-CAEA-41B5-9627-B3324A47ADCF}" presName="background2" presStyleLbl="node2" presStyleIdx="3" presStyleCnt="4"/>
      <dgm:spPr/>
    </dgm:pt>
    <dgm:pt modelId="{9D502FEF-EFED-4027-97D5-09704BF3733A}" type="pres">
      <dgm:prSet presAssocID="{0BB38585-CAEA-41B5-9627-B3324A47ADCF}" presName="text2" presStyleLbl="fgAcc2" presStyleIdx="3" presStyleCnt="4">
        <dgm:presLayoutVars>
          <dgm:chPref val="3"/>
        </dgm:presLayoutVars>
      </dgm:prSet>
      <dgm:spPr/>
      <dgm:t>
        <a:bodyPr/>
        <a:lstStyle/>
        <a:p>
          <a:endParaRPr lang="en-US"/>
        </a:p>
      </dgm:t>
    </dgm:pt>
    <dgm:pt modelId="{2A8C6EA2-1D92-41AF-B593-1603FEE71B6C}" type="pres">
      <dgm:prSet presAssocID="{0BB38585-CAEA-41B5-9627-B3324A47ADCF}" presName="hierChild3" presStyleCnt="0"/>
      <dgm:spPr/>
    </dgm:pt>
  </dgm:ptLst>
  <dgm:cxnLst>
    <dgm:cxn modelId="{37018434-C44B-4D23-8652-7A3EE01454A0}" type="presOf" srcId="{62A02610-E750-4231-A191-EE1C69477272}" destId="{30C927BD-3930-40FF-944C-527BD9900FA1}" srcOrd="0" destOrd="0" presId="urn:microsoft.com/office/officeart/2005/8/layout/hierarchy1"/>
    <dgm:cxn modelId="{970C635E-C1DD-4BA3-B277-97E99BE40495}" type="presOf" srcId="{EDDAEEEE-3E6D-4CE3-970D-202E703E1660}" destId="{23DAE903-53B6-423B-9123-259B3DADC50D}" srcOrd="0" destOrd="0" presId="urn:microsoft.com/office/officeart/2005/8/layout/hierarchy1"/>
    <dgm:cxn modelId="{BDFD20A9-70EB-4885-90D4-9F8DB60CD85D}" type="presOf" srcId="{C7066394-C885-486D-AB79-9C6F3E2A9BCC}" destId="{9E120C25-C5E5-4286-B9AA-0755F9D1BBB2}" srcOrd="0" destOrd="0" presId="urn:microsoft.com/office/officeart/2005/8/layout/hierarchy1"/>
    <dgm:cxn modelId="{31B63847-41C4-4BD2-81BB-C607C013F356}" type="presOf" srcId="{EBE779C8-59FC-4A61-AD58-9296AD70BAAB}" destId="{22F54D59-0F1A-4C09-BEED-7D33C7A637BA}" srcOrd="0" destOrd="0" presId="urn:microsoft.com/office/officeart/2005/8/layout/hierarchy1"/>
    <dgm:cxn modelId="{D65ED91A-5801-41C3-B972-363E6EACC511}" srcId="{546311F7-F950-44CD-8017-08458F6992C3}" destId="{CB019E43-17F6-4E23-969E-DE1F23F4255E}" srcOrd="0" destOrd="0" parTransId="{FD0E4C71-1228-4B4C-964E-D4EEFEF48619}" sibTransId="{28ADA18A-7116-4616-93D4-6A4E049B9FE1}"/>
    <dgm:cxn modelId="{85CB9F45-AA1F-48DD-88D6-0730F6FBA814}" type="presOf" srcId="{CB019E43-17F6-4E23-969E-DE1F23F4255E}" destId="{A8E1B82E-5C6B-4C81-BBB1-0ECEE77F3D04}" srcOrd="0" destOrd="0" presId="urn:microsoft.com/office/officeart/2005/8/layout/hierarchy1"/>
    <dgm:cxn modelId="{6C7C89C6-D8DD-46BA-8B6E-104B41E67979}" type="presOf" srcId="{5B9D5D82-D7EA-4970-B82A-5A7051600BF7}" destId="{401EFAC0-8290-465A-A30C-CEDC67D53559}" srcOrd="0" destOrd="0" presId="urn:microsoft.com/office/officeart/2005/8/layout/hierarchy1"/>
    <dgm:cxn modelId="{3792818C-4396-4E05-85B4-950B08C1770D}" srcId="{CB019E43-17F6-4E23-969E-DE1F23F4255E}" destId="{EDDAEEEE-3E6D-4CE3-970D-202E703E1660}" srcOrd="0" destOrd="0" parTransId="{62A02610-E750-4231-A191-EE1C69477272}" sibTransId="{55EBC1E7-F1D1-4ACF-956A-EAFAD99A3524}"/>
    <dgm:cxn modelId="{5E283317-B9B0-4469-8A53-6F06C4B29BE3}" type="presOf" srcId="{D1BDCEC8-499E-4FE3-8F43-5AC34D0E219E}" destId="{412DA91E-5B7A-4B98-A4EF-B5F5DA3A900F}" srcOrd="0" destOrd="0" presId="urn:microsoft.com/office/officeart/2005/8/layout/hierarchy1"/>
    <dgm:cxn modelId="{6EF5D120-7DCE-43FF-B3D2-193D7D9775AB}" type="presOf" srcId="{F938A463-110C-4574-9853-6910E0E8EAE2}" destId="{69FEFC63-43F3-40B8-93D9-BB83AE70A56C}" srcOrd="0" destOrd="0" presId="urn:microsoft.com/office/officeart/2005/8/layout/hierarchy1"/>
    <dgm:cxn modelId="{3288B7EB-14B1-46F5-BA21-CC7DC380FC4C}" srcId="{CB019E43-17F6-4E23-969E-DE1F23F4255E}" destId="{C7066394-C885-486D-AB79-9C6F3E2A9BCC}" srcOrd="1" destOrd="0" parTransId="{5B9D5D82-D7EA-4970-B82A-5A7051600BF7}" sibTransId="{6D4767BF-7D94-4316-B5B8-12F8795DB694}"/>
    <dgm:cxn modelId="{AEC076E3-8B40-43C9-8812-4901C3100046}" type="presOf" srcId="{546311F7-F950-44CD-8017-08458F6992C3}" destId="{1B8932AC-27E6-4426-B298-733CFAB03D0C}" srcOrd="0" destOrd="0" presId="urn:microsoft.com/office/officeart/2005/8/layout/hierarchy1"/>
    <dgm:cxn modelId="{2022DCDE-3ADC-409F-9E65-A7ACEE3078D1}" srcId="{CB019E43-17F6-4E23-969E-DE1F23F4255E}" destId="{EBE779C8-59FC-4A61-AD58-9296AD70BAAB}" srcOrd="2" destOrd="0" parTransId="{D1BDCEC8-499E-4FE3-8F43-5AC34D0E219E}" sibTransId="{ED5D9F71-FA5C-4033-ACB7-046EBCD75F6A}"/>
    <dgm:cxn modelId="{508CE478-1193-4FF1-9347-A9C250A20525}" type="presOf" srcId="{0BB38585-CAEA-41B5-9627-B3324A47ADCF}" destId="{9D502FEF-EFED-4027-97D5-09704BF3733A}" srcOrd="0" destOrd="0" presId="urn:microsoft.com/office/officeart/2005/8/layout/hierarchy1"/>
    <dgm:cxn modelId="{F70F9A5A-4054-4425-9AA2-32CC3EB3D757}" srcId="{CB019E43-17F6-4E23-969E-DE1F23F4255E}" destId="{0BB38585-CAEA-41B5-9627-B3324A47ADCF}" srcOrd="3" destOrd="0" parTransId="{F938A463-110C-4574-9853-6910E0E8EAE2}" sibTransId="{1170CBF8-242B-4A9E-A160-1D473AC75F7C}"/>
    <dgm:cxn modelId="{46AFE04F-CB9B-4855-BDBE-1AC96757550B}" type="presParOf" srcId="{1B8932AC-27E6-4426-B298-733CFAB03D0C}" destId="{AC8DB675-AB63-4D80-ABF8-47D6E59598B4}" srcOrd="0" destOrd="0" presId="urn:microsoft.com/office/officeart/2005/8/layout/hierarchy1"/>
    <dgm:cxn modelId="{50D75C56-105A-449A-BDAB-EFD9208BEB31}" type="presParOf" srcId="{AC8DB675-AB63-4D80-ABF8-47D6E59598B4}" destId="{3A0690AE-A871-4C19-A49A-78558FEE5C9E}" srcOrd="0" destOrd="0" presId="urn:microsoft.com/office/officeart/2005/8/layout/hierarchy1"/>
    <dgm:cxn modelId="{068CFE51-DA20-478C-B5DF-3BD0FF5EDCA8}" type="presParOf" srcId="{3A0690AE-A871-4C19-A49A-78558FEE5C9E}" destId="{CBAB9F8B-5779-42F2-B5EF-15129E390F18}" srcOrd="0" destOrd="0" presId="urn:microsoft.com/office/officeart/2005/8/layout/hierarchy1"/>
    <dgm:cxn modelId="{1AC05D03-206B-4901-996F-303B6DE73AA4}" type="presParOf" srcId="{3A0690AE-A871-4C19-A49A-78558FEE5C9E}" destId="{A8E1B82E-5C6B-4C81-BBB1-0ECEE77F3D04}" srcOrd="1" destOrd="0" presId="urn:microsoft.com/office/officeart/2005/8/layout/hierarchy1"/>
    <dgm:cxn modelId="{B5611C75-55F2-4EE7-91D5-EF6117993D9E}" type="presParOf" srcId="{AC8DB675-AB63-4D80-ABF8-47D6E59598B4}" destId="{59A30361-D38B-41D3-84F9-9F524E9C3EAC}" srcOrd="1" destOrd="0" presId="urn:microsoft.com/office/officeart/2005/8/layout/hierarchy1"/>
    <dgm:cxn modelId="{741DFFCE-4088-4951-82E6-084D6740B34E}" type="presParOf" srcId="{59A30361-D38B-41D3-84F9-9F524E9C3EAC}" destId="{30C927BD-3930-40FF-944C-527BD9900FA1}" srcOrd="0" destOrd="0" presId="urn:microsoft.com/office/officeart/2005/8/layout/hierarchy1"/>
    <dgm:cxn modelId="{48300F2A-2CE8-4A5F-9E05-C6C836989162}" type="presParOf" srcId="{59A30361-D38B-41D3-84F9-9F524E9C3EAC}" destId="{4FFBA4AD-A696-4B9D-B268-B0DC35E59812}" srcOrd="1" destOrd="0" presId="urn:microsoft.com/office/officeart/2005/8/layout/hierarchy1"/>
    <dgm:cxn modelId="{0BA1F7E9-C16A-42D9-9013-FA3A407603EF}" type="presParOf" srcId="{4FFBA4AD-A696-4B9D-B268-B0DC35E59812}" destId="{64665BF8-4F98-40B3-8BA3-56956674CDEC}" srcOrd="0" destOrd="0" presId="urn:microsoft.com/office/officeart/2005/8/layout/hierarchy1"/>
    <dgm:cxn modelId="{64AF2B79-4BE9-4541-84F8-12AA688B059A}" type="presParOf" srcId="{64665BF8-4F98-40B3-8BA3-56956674CDEC}" destId="{DD193D2B-4D61-4858-AD40-3E3D9E0D27C2}" srcOrd="0" destOrd="0" presId="urn:microsoft.com/office/officeart/2005/8/layout/hierarchy1"/>
    <dgm:cxn modelId="{94CB8A44-0DCC-48DB-B401-888E7074AEB0}" type="presParOf" srcId="{64665BF8-4F98-40B3-8BA3-56956674CDEC}" destId="{23DAE903-53B6-423B-9123-259B3DADC50D}" srcOrd="1" destOrd="0" presId="urn:microsoft.com/office/officeart/2005/8/layout/hierarchy1"/>
    <dgm:cxn modelId="{D7DF44A8-4870-47EC-B016-E060D930A775}" type="presParOf" srcId="{4FFBA4AD-A696-4B9D-B268-B0DC35E59812}" destId="{39920346-D281-4F84-9B06-5FF6B02F7368}" srcOrd="1" destOrd="0" presId="urn:microsoft.com/office/officeart/2005/8/layout/hierarchy1"/>
    <dgm:cxn modelId="{75216CF0-B4DD-4035-830C-925CFD5AE0C2}" type="presParOf" srcId="{59A30361-D38B-41D3-84F9-9F524E9C3EAC}" destId="{401EFAC0-8290-465A-A30C-CEDC67D53559}" srcOrd="2" destOrd="0" presId="urn:microsoft.com/office/officeart/2005/8/layout/hierarchy1"/>
    <dgm:cxn modelId="{4C6229CE-408E-4A7B-9A8F-25AF824C88B5}" type="presParOf" srcId="{59A30361-D38B-41D3-84F9-9F524E9C3EAC}" destId="{BC9AFECB-9B24-443B-846D-939EA05D9346}" srcOrd="3" destOrd="0" presId="urn:microsoft.com/office/officeart/2005/8/layout/hierarchy1"/>
    <dgm:cxn modelId="{DADAA70B-AAF5-49D5-A22D-203A29F6BB4B}" type="presParOf" srcId="{BC9AFECB-9B24-443B-846D-939EA05D9346}" destId="{A24C9CD6-C5E9-4E2C-97F4-5B2C6CFB92B2}" srcOrd="0" destOrd="0" presId="urn:microsoft.com/office/officeart/2005/8/layout/hierarchy1"/>
    <dgm:cxn modelId="{BE55A4C6-6A6F-46E1-B5BD-DD70AB3786FD}" type="presParOf" srcId="{A24C9CD6-C5E9-4E2C-97F4-5B2C6CFB92B2}" destId="{B846307F-287D-4BFF-812B-B1576A36C185}" srcOrd="0" destOrd="0" presId="urn:microsoft.com/office/officeart/2005/8/layout/hierarchy1"/>
    <dgm:cxn modelId="{9C45B3D2-358C-4F10-B931-958A6CD20480}" type="presParOf" srcId="{A24C9CD6-C5E9-4E2C-97F4-5B2C6CFB92B2}" destId="{9E120C25-C5E5-4286-B9AA-0755F9D1BBB2}" srcOrd="1" destOrd="0" presId="urn:microsoft.com/office/officeart/2005/8/layout/hierarchy1"/>
    <dgm:cxn modelId="{3CC854AA-EE19-463D-8FBC-F35931968D52}" type="presParOf" srcId="{BC9AFECB-9B24-443B-846D-939EA05D9346}" destId="{38B32C72-9595-4902-AEBE-0D3971C29A9B}" srcOrd="1" destOrd="0" presId="urn:microsoft.com/office/officeart/2005/8/layout/hierarchy1"/>
    <dgm:cxn modelId="{5A695674-9607-41BB-96B2-F1BD01531776}" type="presParOf" srcId="{59A30361-D38B-41D3-84F9-9F524E9C3EAC}" destId="{412DA91E-5B7A-4B98-A4EF-B5F5DA3A900F}" srcOrd="4" destOrd="0" presId="urn:microsoft.com/office/officeart/2005/8/layout/hierarchy1"/>
    <dgm:cxn modelId="{CC6ADD7F-6497-41AE-9F6E-36AED90A59C5}" type="presParOf" srcId="{59A30361-D38B-41D3-84F9-9F524E9C3EAC}" destId="{917C83C6-6E86-4780-B1ED-E9F7B2A729D6}" srcOrd="5" destOrd="0" presId="urn:microsoft.com/office/officeart/2005/8/layout/hierarchy1"/>
    <dgm:cxn modelId="{CEC1E4AC-F899-4B82-BD10-5010C5FD2D9F}" type="presParOf" srcId="{917C83C6-6E86-4780-B1ED-E9F7B2A729D6}" destId="{0F08B058-5B36-44CE-ACBE-E4002F010832}" srcOrd="0" destOrd="0" presId="urn:microsoft.com/office/officeart/2005/8/layout/hierarchy1"/>
    <dgm:cxn modelId="{9609CCEB-CA02-4DBC-823D-1C7F6BEFD13A}" type="presParOf" srcId="{0F08B058-5B36-44CE-ACBE-E4002F010832}" destId="{01D5117C-F7CA-41ED-BD89-419A81859755}" srcOrd="0" destOrd="0" presId="urn:microsoft.com/office/officeart/2005/8/layout/hierarchy1"/>
    <dgm:cxn modelId="{1D568CCA-A5F0-4FAC-A75F-3787E46B92A0}" type="presParOf" srcId="{0F08B058-5B36-44CE-ACBE-E4002F010832}" destId="{22F54D59-0F1A-4C09-BEED-7D33C7A637BA}" srcOrd="1" destOrd="0" presId="urn:microsoft.com/office/officeart/2005/8/layout/hierarchy1"/>
    <dgm:cxn modelId="{8EBF7CF8-1293-4FE9-95DB-672FE730C85D}" type="presParOf" srcId="{917C83C6-6E86-4780-B1ED-E9F7B2A729D6}" destId="{CE82728F-3C82-4C95-9225-EB76C8A5A0FB}" srcOrd="1" destOrd="0" presId="urn:microsoft.com/office/officeart/2005/8/layout/hierarchy1"/>
    <dgm:cxn modelId="{789C712B-6B0D-4E14-BAFD-01C3C26A16A9}" type="presParOf" srcId="{59A30361-D38B-41D3-84F9-9F524E9C3EAC}" destId="{69FEFC63-43F3-40B8-93D9-BB83AE70A56C}" srcOrd="6" destOrd="0" presId="urn:microsoft.com/office/officeart/2005/8/layout/hierarchy1"/>
    <dgm:cxn modelId="{56795E1C-C7DF-4EC8-8E94-FF1155EBFC30}" type="presParOf" srcId="{59A30361-D38B-41D3-84F9-9F524E9C3EAC}" destId="{A53A895E-2B6A-4274-B888-5012C5D84638}" srcOrd="7" destOrd="0" presId="urn:microsoft.com/office/officeart/2005/8/layout/hierarchy1"/>
    <dgm:cxn modelId="{0130D348-9D9B-40E6-81DB-FEF93137C4B5}" type="presParOf" srcId="{A53A895E-2B6A-4274-B888-5012C5D84638}" destId="{93FBB77B-8D2F-487D-9E86-2A9CD288A305}" srcOrd="0" destOrd="0" presId="urn:microsoft.com/office/officeart/2005/8/layout/hierarchy1"/>
    <dgm:cxn modelId="{0316C5C6-AA15-41F7-B7C8-D5735A6E782A}" type="presParOf" srcId="{93FBB77B-8D2F-487D-9E86-2A9CD288A305}" destId="{8FF565F8-93E1-4EBF-9E30-8719972CEE58}" srcOrd="0" destOrd="0" presId="urn:microsoft.com/office/officeart/2005/8/layout/hierarchy1"/>
    <dgm:cxn modelId="{351B3093-6E8B-4E81-A50F-3046FE64DF19}" type="presParOf" srcId="{93FBB77B-8D2F-487D-9E86-2A9CD288A305}" destId="{9D502FEF-EFED-4027-97D5-09704BF3733A}" srcOrd="1" destOrd="0" presId="urn:microsoft.com/office/officeart/2005/8/layout/hierarchy1"/>
    <dgm:cxn modelId="{619BAF70-E200-476E-A652-EEC366CE3A79}" type="presParOf" srcId="{A53A895E-2B6A-4274-B888-5012C5D84638}" destId="{2A8C6EA2-1D92-41AF-B593-1603FEE71B6C}" srcOrd="1" destOrd="0" presId="urn:microsoft.com/office/officeart/2005/8/layout/hierarchy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1E7C24-AFDA-47FA-839C-07AA008A2BAC}" type="doc">
      <dgm:prSet loTypeId="urn:microsoft.com/office/officeart/2005/8/layout/process1" loCatId="process" qsTypeId="urn:microsoft.com/office/officeart/2005/8/quickstyle/simple1" qsCatId="simple" csTypeId="urn:microsoft.com/office/officeart/2005/8/colors/colorful1#1" csCatId="colorful"/>
      <dgm:spPr/>
      <dgm:t>
        <a:bodyPr/>
        <a:lstStyle/>
        <a:p>
          <a:endParaRPr lang="en-US"/>
        </a:p>
      </dgm:t>
    </dgm:pt>
    <dgm:pt modelId="{4919E5B6-43C5-400A-8440-DD7D65526421}">
      <dgm:prSet/>
      <dgm:spPr/>
      <dgm:t>
        <a:bodyPr/>
        <a:lstStyle/>
        <a:p>
          <a:r>
            <a:rPr lang="en-IN" dirty="0"/>
            <a:t>Spring Boot</a:t>
          </a:r>
          <a:endParaRPr lang="en-US" dirty="0"/>
        </a:p>
      </dgm:t>
    </dgm:pt>
    <dgm:pt modelId="{D038CFD3-EDEA-437B-9105-970BCFE61AD1}" type="parTrans" cxnId="{A152F0EE-36B1-4317-B81B-8DE254FBBF0E}">
      <dgm:prSet/>
      <dgm:spPr/>
      <dgm:t>
        <a:bodyPr/>
        <a:lstStyle/>
        <a:p>
          <a:endParaRPr lang="en-US"/>
        </a:p>
      </dgm:t>
    </dgm:pt>
    <dgm:pt modelId="{B593B28D-3031-4D84-8DEF-3422D3C4D81C}" type="sibTrans" cxnId="{A152F0EE-36B1-4317-B81B-8DE254FBBF0E}">
      <dgm:prSet/>
      <dgm:spPr/>
      <dgm:t>
        <a:bodyPr/>
        <a:lstStyle/>
        <a:p>
          <a:endParaRPr lang="en-US"/>
        </a:p>
      </dgm:t>
    </dgm:pt>
    <dgm:pt modelId="{8177E5A6-093A-4343-A2A4-B7E8D276E414}">
      <dgm:prSet/>
      <dgm:spPr/>
      <dgm:t>
        <a:bodyPr/>
        <a:lstStyle/>
        <a:p>
          <a:r>
            <a:rPr lang="en-IN" dirty="0"/>
            <a:t>Maven</a:t>
          </a:r>
          <a:endParaRPr lang="en-US" dirty="0"/>
        </a:p>
      </dgm:t>
    </dgm:pt>
    <dgm:pt modelId="{B311E180-109D-4F97-A1EB-F5A4E7EF0C7C}" type="parTrans" cxnId="{8B8E566E-98D5-4007-9120-0B7A6ED0177E}">
      <dgm:prSet/>
      <dgm:spPr/>
      <dgm:t>
        <a:bodyPr/>
        <a:lstStyle/>
        <a:p>
          <a:endParaRPr lang="en-US"/>
        </a:p>
      </dgm:t>
    </dgm:pt>
    <dgm:pt modelId="{D853E858-49FB-43F0-AAA2-CB07CC7D6258}" type="sibTrans" cxnId="{8B8E566E-98D5-4007-9120-0B7A6ED0177E}">
      <dgm:prSet/>
      <dgm:spPr/>
      <dgm:t>
        <a:bodyPr/>
        <a:lstStyle/>
        <a:p>
          <a:endParaRPr lang="en-US"/>
        </a:p>
      </dgm:t>
    </dgm:pt>
    <dgm:pt modelId="{FA024220-CD02-4301-9145-D2C5E6FD3B51}">
      <dgm:prSet/>
      <dgm:spPr/>
      <dgm:t>
        <a:bodyPr/>
        <a:lstStyle/>
        <a:p>
          <a:r>
            <a:rPr lang="en-IN" dirty="0"/>
            <a:t>Spring Data JPA</a:t>
          </a:r>
          <a:endParaRPr lang="en-US" dirty="0"/>
        </a:p>
      </dgm:t>
    </dgm:pt>
    <dgm:pt modelId="{7FDDB06C-9A2C-4067-8547-F0BA40C18970}" type="parTrans" cxnId="{7F46C173-4770-4185-BBDD-C5E9DD43197F}">
      <dgm:prSet/>
      <dgm:spPr/>
      <dgm:t>
        <a:bodyPr/>
        <a:lstStyle/>
        <a:p>
          <a:endParaRPr lang="en-US"/>
        </a:p>
      </dgm:t>
    </dgm:pt>
    <dgm:pt modelId="{6C20C2FA-01B0-4C75-8FD2-F653FE270F45}" type="sibTrans" cxnId="{7F46C173-4770-4185-BBDD-C5E9DD43197F}">
      <dgm:prSet/>
      <dgm:spPr/>
      <dgm:t>
        <a:bodyPr/>
        <a:lstStyle/>
        <a:p>
          <a:endParaRPr lang="en-US"/>
        </a:p>
      </dgm:t>
    </dgm:pt>
    <dgm:pt modelId="{57AEDD59-16B9-4A08-AB30-47D71CC85C10}">
      <dgm:prSet/>
      <dgm:spPr/>
      <dgm:t>
        <a:bodyPr/>
        <a:lstStyle/>
        <a:p>
          <a:r>
            <a:rPr lang="en-IN" dirty="0"/>
            <a:t>JDK 1</a:t>
          </a:r>
          <a:r>
            <a:rPr lang="en-US" dirty="0"/>
            <a:t>1</a:t>
          </a:r>
        </a:p>
      </dgm:t>
    </dgm:pt>
    <dgm:pt modelId="{95796A41-7BFE-441F-863A-D93D88C54DB0}" type="parTrans" cxnId="{BA68BC19-F8FD-45E6-84C4-6FF84AC1C1BF}">
      <dgm:prSet/>
      <dgm:spPr/>
      <dgm:t>
        <a:bodyPr/>
        <a:lstStyle/>
        <a:p>
          <a:endParaRPr lang="en-US"/>
        </a:p>
      </dgm:t>
    </dgm:pt>
    <dgm:pt modelId="{A70F4615-A4FD-4F20-8F10-3B358FF5B8F3}" type="sibTrans" cxnId="{BA68BC19-F8FD-45E6-84C4-6FF84AC1C1BF}">
      <dgm:prSet/>
      <dgm:spPr/>
      <dgm:t>
        <a:bodyPr/>
        <a:lstStyle/>
        <a:p>
          <a:endParaRPr lang="en-US"/>
        </a:p>
      </dgm:t>
    </dgm:pt>
    <dgm:pt modelId="{674D7617-8F39-485F-8B9E-02EC06EF50E9}">
      <dgm:prSet/>
      <dgm:spPr/>
      <dgm:t>
        <a:bodyPr/>
        <a:lstStyle/>
        <a:p>
          <a:r>
            <a:rPr lang="en-IN" dirty="0"/>
            <a:t>MySQL Database</a:t>
          </a:r>
          <a:endParaRPr lang="en-US" dirty="0"/>
        </a:p>
      </dgm:t>
    </dgm:pt>
    <dgm:pt modelId="{0240AA1B-D957-4484-8E3B-82A2E5D40F15}" type="parTrans" cxnId="{9EAF5734-8436-450E-AA15-B66C07D82A86}">
      <dgm:prSet/>
      <dgm:spPr/>
      <dgm:t>
        <a:bodyPr/>
        <a:lstStyle/>
        <a:p>
          <a:endParaRPr lang="en-US"/>
        </a:p>
      </dgm:t>
    </dgm:pt>
    <dgm:pt modelId="{AA67C357-7324-4E37-B898-1ED6DD1178A7}" type="sibTrans" cxnId="{9EAF5734-8436-450E-AA15-B66C07D82A86}">
      <dgm:prSet/>
      <dgm:spPr/>
      <dgm:t>
        <a:bodyPr/>
        <a:lstStyle/>
        <a:p>
          <a:endParaRPr lang="en-US"/>
        </a:p>
      </dgm:t>
    </dgm:pt>
    <dgm:pt modelId="{372D7969-E8E8-40D3-9CBE-ADE86C582379}">
      <dgm:prSet/>
      <dgm:spPr/>
      <dgm:t>
        <a:bodyPr/>
        <a:lstStyle/>
        <a:p>
          <a:r>
            <a:rPr lang="en-IN" dirty="0"/>
            <a:t>Hibernate</a:t>
          </a:r>
          <a:endParaRPr lang="en-US" dirty="0"/>
        </a:p>
      </dgm:t>
    </dgm:pt>
    <dgm:pt modelId="{5D481161-F1CF-41CF-A443-8A32CD29E91B}" type="parTrans" cxnId="{46E35859-BCF2-4509-926E-B8916882E4B6}">
      <dgm:prSet/>
      <dgm:spPr/>
      <dgm:t>
        <a:bodyPr/>
        <a:lstStyle/>
        <a:p>
          <a:endParaRPr lang="en-US"/>
        </a:p>
      </dgm:t>
    </dgm:pt>
    <dgm:pt modelId="{B8C82C49-7AAC-470E-89AC-6157554EF833}" type="sibTrans" cxnId="{46E35859-BCF2-4509-926E-B8916882E4B6}">
      <dgm:prSet/>
      <dgm:spPr/>
      <dgm:t>
        <a:bodyPr/>
        <a:lstStyle/>
        <a:p>
          <a:endParaRPr lang="en-US"/>
        </a:p>
      </dgm:t>
    </dgm:pt>
    <dgm:pt modelId="{770B4CCA-3E3D-431D-849F-36A67BC7D20F}" type="pres">
      <dgm:prSet presAssocID="{4F1E7C24-AFDA-47FA-839C-07AA008A2BAC}" presName="Name0" presStyleCnt="0">
        <dgm:presLayoutVars>
          <dgm:dir/>
          <dgm:resizeHandles val="exact"/>
        </dgm:presLayoutVars>
      </dgm:prSet>
      <dgm:spPr/>
      <dgm:t>
        <a:bodyPr/>
        <a:lstStyle/>
        <a:p>
          <a:endParaRPr lang="en-US"/>
        </a:p>
      </dgm:t>
    </dgm:pt>
    <dgm:pt modelId="{92EFBE7D-88AA-465E-9432-94B59EB8A593}" type="pres">
      <dgm:prSet presAssocID="{4919E5B6-43C5-400A-8440-DD7D65526421}" presName="node" presStyleLbl="node1" presStyleIdx="0" presStyleCnt="6">
        <dgm:presLayoutVars>
          <dgm:bulletEnabled val="1"/>
        </dgm:presLayoutVars>
      </dgm:prSet>
      <dgm:spPr/>
      <dgm:t>
        <a:bodyPr/>
        <a:lstStyle/>
        <a:p>
          <a:endParaRPr lang="en-US"/>
        </a:p>
      </dgm:t>
    </dgm:pt>
    <dgm:pt modelId="{0F6EA44B-AA8B-42BE-B2EC-2C01947DDEE9}" type="pres">
      <dgm:prSet presAssocID="{B593B28D-3031-4D84-8DEF-3422D3C4D81C}" presName="sibTrans" presStyleLbl="sibTrans2D1" presStyleIdx="0" presStyleCnt="5"/>
      <dgm:spPr/>
      <dgm:t>
        <a:bodyPr/>
        <a:lstStyle/>
        <a:p>
          <a:endParaRPr lang="en-US"/>
        </a:p>
      </dgm:t>
    </dgm:pt>
    <dgm:pt modelId="{CF3A4B64-2B2E-459C-9AE1-339DBCBF8912}" type="pres">
      <dgm:prSet presAssocID="{B593B28D-3031-4D84-8DEF-3422D3C4D81C}" presName="connectorText" presStyleLbl="sibTrans2D1" presStyleIdx="0" presStyleCnt="5"/>
      <dgm:spPr/>
      <dgm:t>
        <a:bodyPr/>
        <a:lstStyle/>
        <a:p>
          <a:endParaRPr lang="en-US"/>
        </a:p>
      </dgm:t>
    </dgm:pt>
    <dgm:pt modelId="{55BFD376-847E-459F-9D59-8BA3661AF1DB}" type="pres">
      <dgm:prSet presAssocID="{8177E5A6-093A-4343-A2A4-B7E8D276E414}" presName="node" presStyleLbl="node1" presStyleIdx="1" presStyleCnt="6">
        <dgm:presLayoutVars>
          <dgm:bulletEnabled val="1"/>
        </dgm:presLayoutVars>
      </dgm:prSet>
      <dgm:spPr/>
      <dgm:t>
        <a:bodyPr/>
        <a:lstStyle/>
        <a:p>
          <a:endParaRPr lang="en-US"/>
        </a:p>
      </dgm:t>
    </dgm:pt>
    <dgm:pt modelId="{769A11F6-3E56-475B-A178-AF8707CFF28B}" type="pres">
      <dgm:prSet presAssocID="{D853E858-49FB-43F0-AAA2-CB07CC7D6258}" presName="sibTrans" presStyleLbl="sibTrans2D1" presStyleIdx="1" presStyleCnt="5"/>
      <dgm:spPr/>
      <dgm:t>
        <a:bodyPr/>
        <a:lstStyle/>
        <a:p>
          <a:endParaRPr lang="en-US"/>
        </a:p>
      </dgm:t>
    </dgm:pt>
    <dgm:pt modelId="{D088870B-E6F1-4F5A-B87C-A144921F6A4C}" type="pres">
      <dgm:prSet presAssocID="{D853E858-49FB-43F0-AAA2-CB07CC7D6258}" presName="connectorText" presStyleLbl="sibTrans2D1" presStyleIdx="1" presStyleCnt="5"/>
      <dgm:spPr/>
      <dgm:t>
        <a:bodyPr/>
        <a:lstStyle/>
        <a:p>
          <a:endParaRPr lang="en-US"/>
        </a:p>
      </dgm:t>
    </dgm:pt>
    <dgm:pt modelId="{BD6E3CA6-BA2D-4E27-8B46-0675B8B99743}" type="pres">
      <dgm:prSet presAssocID="{FA024220-CD02-4301-9145-D2C5E6FD3B51}" presName="node" presStyleLbl="node1" presStyleIdx="2" presStyleCnt="6">
        <dgm:presLayoutVars>
          <dgm:bulletEnabled val="1"/>
        </dgm:presLayoutVars>
      </dgm:prSet>
      <dgm:spPr/>
      <dgm:t>
        <a:bodyPr/>
        <a:lstStyle/>
        <a:p>
          <a:endParaRPr lang="en-US"/>
        </a:p>
      </dgm:t>
    </dgm:pt>
    <dgm:pt modelId="{8E7C7AB5-E2A7-4AC3-A81D-BBEC6D120B08}" type="pres">
      <dgm:prSet presAssocID="{6C20C2FA-01B0-4C75-8FD2-F653FE270F45}" presName="sibTrans" presStyleLbl="sibTrans2D1" presStyleIdx="2" presStyleCnt="5"/>
      <dgm:spPr/>
      <dgm:t>
        <a:bodyPr/>
        <a:lstStyle/>
        <a:p>
          <a:endParaRPr lang="en-US"/>
        </a:p>
      </dgm:t>
    </dgm:pt>
    <dgm:pt modelId="{43A0B6DD-D1DE-455D-8C7F-97E4C7ED4A8B}" type="pres">
      <dgm:prSet presAssocID="{6C20C2FA-01B0-4C75-8FD2-F653FE270F45}" presName="connectorText" presStyleLbl="sibTrans2D1" presStyleIdx="2" presStyleCnt="5"/>
      <dgm:spPr/>
      <dgm:t>
        <a:bodyPr/>
        <a:lstStyle/>
        <a:p>
          <a:endParaRPr lang="en-US"/>
        </a:p>
      </dgm:t>
    </dgm:pt>
    <dgm:pt modelId="{05F7EBAB-2179-4E02-8A07-B81B453C97FF}" type="pres">
      <dgm:prSet presAssocID="{57AEDD59-16B9-4A08-AB30-47D71CC85C10}" presName="node" presStyleLbl="node1" presStyleIdx="3" presStyleCnt="6">
        <dgm:presLayoutVars>
          <dgm:bulletEnabled val="1"/>
        </dgm:presLayoutVars>
      </dgm:prSet>
      <dgm:spPr/>
      <dgm:t>
        <a:bodyPr/>
        <a:lstStyle/>
        <a:p>
          <a:endParaRPr lang="en-US"/>
        </a:p>
      </dgm:t>
    </dgm:pt>
    <dgm:pt modelId="{BFD603DC-5FAC-4252-A536-E398393FC2B6}" type="pres">
      <dgm:prSet presAssocID="{A70F4615-A4FD-4F20-8F10-3B358FF5B8F3}" presName="sibTrans" presStyleLbl="sibTrans2D1" presStyleIdx="3" presStyleCnt="5"/>
      <dgm:spPr/>
      <dgm:t>
        <a:bodyPr/>
        <a:lstStyle/>
        <a:p>
          <a:endParaRPr lang="en-US"/>
        </a:p>
      </dgm:t>
    </dgm:pt>
    <dgm:pt modelId="{361880DF-974C-4DBE-8767-FE920071EA05}" type="pres">
      <dgm:prSet presAssocID="{A70F4615-A4FD-4F20-8F10-3B358FF5B8F3}" presName="connectorText" presStyleLbl="sibTrans2D1" presStyleIdx="3" presStyleCnt="5"/>
      <dgm:spPr/>
      <dgm:t>
        <a:bodyPr/>
        <a:lstStyle/>
        <a:p>
          <a:endParaRPr lang="en-US"/>
        </a:p>
      </dgm:t>
    </dgm:pt>
    <dgm:pt modelId="{8534C964-212E-4F73-9C47-1D88BC702F60}" type="pres">
      <dgm:prSet presAssocID="{674D7617-8F39-485F-8B9E-02EC06EF50E9}" presName="node" presStyleLbl="node1" presStyleIdx="4" presStyleCnt="6">
        <dgm:presLayoutVars>
          <dgm:bulletEnabled val="1"/>
        </dgm:presLayoutVars>
      </dgm:prSet>
      <dgm:spPr/>
      <dgm:t>
        <a:bodyPr/>
        <a:lstStyle/>
        <a:p>
          <a:endParaRPr lang="en-US"/>
        </a:p>
      </dgm:t>
    </dgm:pt>
    <dgm:pt modelId="{197DA7FE-EE83-4F26-83B8-9062C0A3070B}" type="pres">
      <dgm:prSet presAssocID="{AA67C357-7324-4E37-B898-1ED6DD1178A7}" presName="sibTrans" presStyleLbl="sibTrans2D1" presStyleIdx="4" presStyleCnt="5"/>
      <dgm:spPr/>
      <dgm:t>
        <a:bodyPr/>
        <a:lstStyle/>
        <a:p>
          <a:endParaRPr lang="en-US"/>
        </a:p>
      </dgm:t>
    </dgm:pt>
    <dgm:pt modelId="{89297816-17FF-413B-962A-4F9139ABE63F}" type="pres">
      <dgm:prSet presAssocID="{AA67C357-7324-4E37-B898-1ED6DD1178A7}" presName="connectorText" presStyleLbl="sibTrans2D1" presStyleIdx="4" presStyleCnt="5"/>
      <dgm:spPr/>
      <dgm:t>
        <a:bodyPr/>
        <a:lstStyle/>
        <a:p>
          <a:endParaRPr lang="en-US"/>
        </a:p>
      </dgm:t>
    </dgm:pt>
    <dgm:pt modelId="{B4D47DA0-1B24-4B4B-99B0-8DBC345C7F5F}" type="pres">
      <dgm:prSet presAssocID="{372D7969-E8E8-40D3-9CBE-ADE86C582379}" presName="node" presStyleLbl="node1" presStyleIdx="5" presStyleCnt="6">
        <dgm:presLayoutVars>
          <dgm:bulletEnabled val="1"/>
        </dgm:presLayoutVars>
      </dgm:prSet>
      <dgm:spPr/>
      <dgm:t>
        <a:bodyPr/>
        <a:lstStyle/>
        <a:p>
          <a:endParaRPr lang="en-US"/>
        </a:p>
      </dgm:t>
    </dgm:pt>
  </dgm:ptLst>
  <dgm:cxnLst>
    <dgm:cxn modelId="{AE5F1F4B-FA9E-4D9E-AE86-850F08EEE979}" type="presOf" srcId="{D853E858-49FB-43F0-AAA2-CB07CC7D6258}" destId="{D088870B-E6F1-4F5A-B87C-A144921F6A4C}" srcOrd="1" destOrd="0" presId="urn:microsoft.com/office/officeart/2005/8/layout/process1"/>
    <dgm:cxn modelId="{4EE3221A-7ED8-4F64-8D88-97C25E2EED17}" type="presOf" srcId="{AA67C357-7324-4E37-B898-1ED6DD1178A7}" destId="{197DA7FE-EE83-4F26-83B8-9062C0A3070B}" srcOrd="0" destOrd="0" presId="urn:microsoft.com/office/officeart/2005/8/layout/process1"/>
    <dgm:cxn modelId="{C2E82E0C-C640-4642-9EB7-D68711DC303F}" type="presOf" srcId="{B593B28D-3031-4D84-8DEF-3422D3C4D81C}" destId="{0F6EA44B-AA8B-42BE-B2EC-2C01947DDEE9}" srcOrd="0" destOrd="0" presId="urn:microsoft.com/office/officeart/2005/8/layout/process1"/>
    <dgm:cxn modelId="{8A97D57A-932A-404F-B5DD-315C351CC219}" type="presOf" srcId="{AA67C357-7324-4E37-B898-1ED6DD1178A7}" destId="{89297816-17FF-413B-962A-4F9139ABE63F}" srcOrd="1" destOrd="0" presId="urn:microsoft.com/office/officeart/2005/8/layout/process1"/>
    <dgm:cxn modelId="{7F46C173-4770-4185-BBDD-C5E9DD43197F}" srcId="{4F1E7C24-AFDA-47FA-839C-07AA008A2BAC}" destId="{FA024220-CD02-4301-9145-D2C5E6FD3B51}" srcOrd="2" destOrd="0" parTransId="{7FDDB06C-9A2C-4067-8547-F0BA40C18970}" sibTransId="{6C20C2FA-01B0-4C75-8FD2-F653FE270F45}"/>
    <dgm:cxn modelId="{A152F0EE-36B1-4317-B81B-8DE254FBBF0E}" srcId="{4F1E7C24-AFDA-47FA-839C-07AA008A2BAC}" destId="{4919E5B6-43C5-400A-8440-DD7D65526421}" srcOrd="0" destOrd="0" parTransId="{D038CFD3-EDEA-437B-9105-970BCFE61AD1}" sibTransId="{B593B28D-3031-4D84-8DEF-3422D3C4D81C}"/>
    <dgm:cxn modelId="{8B8E566E-98D5-4007-9120-0B7A6ED0177E}" srcId="{4F1E7C24-AFDA-47FA-839C-07AA008A2BAC}" destId="{8177E5A6-093A-4343-A2A4-B7E8D276E414}" srcOrd="1" destOrd="0" parTransId="{B311E180-109D-4F97-A1EB-F5A4E7EF0C7C}" sibTransId="{D853E858-49FB-43F0-AAA2-CB07CC7D6258}"/>
    <dgm:cxn modelId="{B7006183-87CD-4A72-9846-7C6FC7D50EC0}" type="presOf" srcId="{D853E858-49FB-43F0-AAA2-CB07CC7D6258}" destId="{769A11F6-3E56-475B-A178-AF8707CFF28B}" srcOrd="0" destOrd="0" presId="urn:microsoft.com/office/officeart/2005/8/layout/process1"/>
    <dgm:cxn modelId="{72990447-6FA2-4130-AA36-B8E7A79B065E}" type="presOf" srcId="{4F1E7C24-AFDA-47FA-839C-07AA008A2BAC}" destId="{770B4CCA-3E3D-431D-849F-36A67BC7D20F}" srcOrd="0" destOrd="0" presId="urn:microsoft.com/office/officeart/2005/8/layout/process1"/>
    <dgm:cxn modelId="{6078AA23-B96E-45C7-8782-FFA25301D951}" type="presOf" srcId="{372D7969-E8E8-40D3-9CBE-ADE86C582379}" destId="{B4D47DA0-1B24-4B4B-99B0-8DBC345C7F5F}" srcOrd="0" destOrd="0" presId="urn:microsoft.com/office/officeart/2005/8/layout/process1"/>
    <dgm:cxn modelId="{C6604251-331E-4DD0-8BA7-060D775EF4A7}" type="presOf" srcId="{FA024220-CD02-4301-9145-D2C5E6FD3B51}" destId="{BD6E3CA6-BA2D-4E27-8B46-0675B8B99743}" srcOrd="0" destOrd="0" presId="urn:microsoft.com/office/officeart/2005/8/layout/process1"/>
    <dgm:cxn modelId="{46E35859-BCF2-4509-926E-B8916882E4B6}" srcId="{4F1E7C24-AFDA-47FA-839C-07AA008A2BAC}" destId="{372D7969-E8E8-40D3-9CBE-ADE86C582379}" srcOrd="5" destOrd="0" parTransId="{5D481161-F1CF-41CF-A443-8A32CD29E91B}" sibTransId="{B8C82C49-7AAC-470E-89AC-6157554EF833}"/>
    <dgm:cxn modelId="{1B1E7DDE-9203-4678-97B6-0E3B417288B4}" type="presOf" srcId="{8177E5A6-093A-4343-A2A4-B7E8D276E414}" destId="{55BFD376-847E-459F-9D59-8BA3661AF1DB}" srcOrd="0" destOrd="0" presId="urn:microsoft.com/office/officeart/2005/8/layout/process1"/>
    <dgm:cxn modelId="{A407BE0C-118D-4157-8BFA-8BEDD2241DB9}" type="presOf" srcId="{A70F4615-A4FD-4F20-8F10-3B358FF5B8F3}" destId="{361880DF-974C-4DBE-8767-FE920071EA05}" srcOrd="1" destOrd="0" presId="urn:microsoft.com/office/officeart/2005/8/layout/process1"/>
    <dgm:cxn modelId="{BA68BC19-F8FD-45E6-84C4-6FF84AC1C1BF}" srcId="{4F1E7C24-AFDA-47FA-839C-07AA008A2BAC}" destId="{57AEDD59-16B9-4A08-AB30-47D71CC85C10}" srcOrd="3" destOrd="0" parTransId="{95796A41-7BFE-441F-863A-D93D88C54DB0}" sibTransId="{A70F4615-A4FD-4F20-8F10-3B358FF5B8F3}"/>
    <dgm:cxn modelId="{AC6B7957-8A7F-41EE-81E7-99F71CE17AF6}" type="presOf" srcId="{57AEDD59-16B9-4A08-AB30-47D71CC85C10}" destId="{05F7EBAB-2179-4E02-8A07-B81B453C97FF}" srcOrd="0" destOrd="0" presId="urn:microsoft.com/office/officeart/2005/8/layout/process1"/>
    <dgm:cxn modelId="{E4BA09CD-7B5B-4044-91BF-986541EAEF47}" type="presOf" srcId="{6C20C2FA-01B0-4C75-8FD2-F653FE270F45}" destId="{43A0B6DD-D1DE-455D-8C7F-97E4C7ED4A8B}" srcOrd="1" destOrd="0" presId="urn:microsoft.com/office/officeart/2005/8/layout/process1"/>
    <dgm:cxn modelId="{FEAB9C93-A4F5-4D27-9710-D42A06F0AD78}" type="presOf" srcId="{4919E5B6-43C5-400A-8440-DD7D65526421}" destId="{92EFBE7D-88AA-465E-9432-94B59EB8A593}" srcOrd="0" destOrd="0" presId="urn:microsoft.com/office/officeart/2005/8/layout/process1"/>
    <dgm:cxn modelId="{CB368633-D564-4ED7-BB63-FB1919D48BE8}" type="presOf" srcId="{6C20C2FA-01B0-4C75-8FD2-F653FE270F45}" destId="{8E7C7AB5-E2A7-4AC3-A81D-BBEC6D120B08}" srcOrd="0" destOrd="0" presId="urn:microsoft.com/office/officeart/2005/8/layout/process1"/>
    <dgm:cxn modelId="{3DD81223-73B7-4859-B014-60A64221B84B}" type="presOf" srcId="{674D7617-8F39-485F-8B9E-02EC06EF50E9}" destId="{8534C964-212E-4F73-9C47-1D88BC702F60}" srcOrd="0" destOrd="0" presId="urn:microsoft.com/office/officeart/2005/8/layout/process1"/>
    <dgm:cxn modelId="{32B6F427-BECF-41EF-8E8D-73AB8D1E0977}" type="presOf" srcId="{A70F4615-A4FD-4F20-8F10-3B358FF5B8F3}" destId="{BFD603DC-5FAC-4252-A536-E398393FC2B6}" srcOrd="0" destOrd="0" presId="urn:microsoft.com/office/officeart/2005/8/layout/process1"/>
    <dgm:cxn modelId="{9EAF5734-8436-450E-AA15-B66C07D82A86}" srcId="{4F1E7C24-AFDA-47FA-839C-07AA008A2BAC}" destId="{674D7617-8F39-485F-8B9E-02EC06EF50E9}" srcOrd="4" destOrd="0" parTransId="{0240AA1B-D957-4484-8E3B-82A2E5D40F15}" sibTransId="{AA67C357-7324-4E37-B898-1ED6DD1178A7}"/>
    <dgm:cxn modelId="{2F7A03DB-28B3-4D64-BD62-08574E411046}" type="presOf" srcId="{B593B28D-3031-4D84-8DEF-3422D3C4D81C}" destId="{CF3A4B64-2B2E-459C-9AE1-339DBCBF8912}" srcOrd="1" destOrd="0" presId="urn:microsoft.com/office/officeart/2005/8/layout/process1"/>
    <dgm:cxn modelId="{FB199837-E240-4554-B27E-BF9FE1BCA631}" type="presParOf" srcId="{770B4CCA-3E3D-431D-849F-36A67BC7D20F}" destId="{92EFBE7D-88AA-465E-9432-94B59EB8A593}" srcOrd="0" destOrd="0" presId="urn:microsoft.com/office/officeart/2005/8/layout/process1"/>
    <dgm:cxn modelId="{0CE33AAC-7496-4FBF-8ECE-63D59B83E1D4}" type="presParOf" srcId="{770B4CCA-3E3D-431D-849F-36A67BC7D20F}" destId="{0F6EA44B-AA8B-42BE-B2EC-2C01947DDEE9}" srcOrd="1" destOrd="0" presId="urn:microsoft.com/office/officeart/2005/8/layout/process1"/>
    <dgm:cxn modelId="{55D29F48-5EAF-49A2-B784-F0A94EFAF8A9}" type="presParOf" srcId="{0F6EA44B-AA8B-42BE-B2EC-2C01947DDEE9}" destId="{CF3A4B64-2B2E-459C-9AE1-339DBCBF8912}" srcOrd="0" destOrd="0" presId="urn:microsoft.com/office/officeart/2005/8/layout/process1"/>
    <dgm:cxn modelId="{AD35EFE8-4F7F-40F8-8B2D-E63114FDB7F9}" type="presParOf" srcId="{770B4CCA-3E3D-431D-849F-36A67BC7D20F}" destId="{55BFD376-847E-459F-9D59-8BA3661AF1DB}" srcOrd="2" destOrd="0" presId="urn:microsoft.com/office/officeart/2005/8/layout/process1"/>
    <dgm:cxn modelId="{0247F98F-FB42-4671-9A15-AAC526D477BB}" type="presParOf" srcId="{770B4CCA-3E3D-431D-849F-36A67BC7D20F}" destId="{769A11F6-3E56-475B-A178-AF8707CFF28B}" srcOrd="3" destOrd="0" presId="urn:microsoft.com/office/officeart/2005/8/layout/process1"/>
    <dgm:cxn modelId="{E28F9D79-C88C-4ABC-B0BE-53C8C54F4CCA}" type="presParOf" srcId="{769A11F6-3E56-475B-A178-AF8707CFF28B}" destId="{D088870B-E6F1-4F5A-B87C-A144921F6A4C}" srcOrd="0" destOrd="0" presId="urn:microsoft.com/office/officeart/2005/8/layout/process1"/>
    <dgm:cxn modelId="{17DCA0F2-EEBE-4404-BCDC-FB3A7CA9153B}" type="presParOf" srcId="{770B4CCA-3E3D-431D-849F-36A67BC7D20F}" destId="{BD6E3CA6-BA2D-4E27-8B46-0675B8B99743}" srcOrd="4" destOrd="0" presId="urn:microsoft.com/office/officeart/2005/8/layout/process1"/>
    <dgm:cxn modelId="{29DC4E03-31DC-48E1-928F-98D8DD61C294}" type="presParOf" srcId="{770B4CCA-3E3D-431D-849F-36A67BC7D20F}" destId="{8E7C7AB5-E2A7-4AC3-A81D-BBEC6D120B08}" srcOrd="5" destOrd="0" presId="urn:microsoft.com/office/officeart/2005/8/layout/process1"/>
    <dgm:cxn modelId="{D61A4898-68A3-4032-A388-88A033F6F8EE}" type="presParOf" srcId="{8E7C7AB5-E2A7-4AC3-A81D-BBEC6D120B08}" destId="{43A0B6DD-D1DE-455D-8C7F-97E4C7ED4A8B}" srcOrd="0" destOrd="0" presId="urn:microsoft.com/office/officeart/2005/8/layout/process1"/>
    <dgm:cxn modelId="{03B491D6-D4F8-44CD-A76D-6C7D9604C25C}" type="presParOf" srcId="{770B4CCA-3E3D-431D-849F-36A67BC7D20F}" destId="{05F7EBAB-2179-4E02-8A07-B81B453C97FF}" srcOrd="6" destOrd="0" presId="urn:microsoft.com/office/officeart/2005/8/layout/process1"/>
    <dgm:cxn modelId="{0CFF1999-47E7-49E7-929D-909DAA59A5A7}" type="presParOf" srcId="{770B4CCA-3E3D-431D-849F-36A67BC7D20F}" destId="{BFD603DC-5FAC-4252-A536-E398393FC2B6}" srcOrd="7" destOrd="0" presId="urn:microsoft.com/office/officeart/2005/8/layout/process1"/>
    <dgm:cxn modelId="{EAB473DA-79DC-4F15-A52E-8F8343A595AA}" type="presParOf" srcId="{BFD603DC-5FAC-4252-A536-E398393FC2B6}" destId="{361880DF-974C-4DBE-8767-FE920071EA05}" srcOrd="0" destOrd="0" presId="urn:microsoft.com/office/officeart/2005/8/layout/process1"/>
    <dgm:cxn modelId="{0FECEA18-4391-449A-AAB9-45D0097080B1}" type="presParOf" srcId="{770B4CCA-3E3D-431D-849F-36A67BC7D20F}" destId="{8534C964-212E-4F73-9C47-1D88BC702F60}" srcOrd="8" destOrd="0" presId="urn:microsoft.com/office/officeart/2005/8/layout/process1"/>
    <dgm:cxn modelId="{2B7C176F-8149-451A-98C6-A662DDA7418E}" type="presParOf" srcId="{770B4CCA-3E3D-431D-849F-36A67BC7D20F}" destId="{197DA7FE-EE83-4F26-83B8-9062C0A3070B}" srcOrd="9" destOrd="0" presId="urn:microsoft.com/office/officeart/2005/8/layout/process1"/>
    <dgm:cxn modelId="{025ACFAD-433A-4A9D-B1C4-B076A41606DE}" type="presParOf" srcId="{197DA7FE-EE83-4F26-83B8-9062C0A3070B}" destId="{89297816-17FF-413B-962A-4F9139ABE63F}" srcOrd="0" destOrd="0" presId="urn:microsoft.com/office/officeart/2005/8/layout/process1"/>
    <dgm:cxn modelId="{84883ACA-F4A6-40EB-A6D0-BE022F5E7C0A}" type="presParOf" srcId="{770B4CCA-3E3D-431D-849F-36A67BC7D20F}" destId="{B4D47DA0-1B24-4B4B-99B0-8DBC345C7F5F}" srcOrd="10" destOrd="0" presId="urn:microsoft.com/office/officeart/2005/8/layout/process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ED34B1-9AE8-4F1D-B3A8-0C60655AC9B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F249D93-CF73-40C6-BB53-5D7B3E3E8685}">
      <dgm:prSet/>
      <dgm:spPr/>
      <dgm:t>
        <a:bodyPr/>
        <a:lstStyle/>
        <a:p>
          <a:pPr>
            <a:lnSpc>
              <a:spcPct val="100000"/>
            </a:lnSpc>
          </a:pPr>
          <a:r>
            <a:rPr lang="en-US"/>
            <a:t>Angular is a framework and platform for building single-page client applications using HTML and Type Script . Angular is written in Type Script.</a:t>
          </a:r>
        </a:p>
      </dgm:t>
    </dgm:pt>
    <dgm:pt modelId="{60CD10A1-5591-4F65-A277-B8A0517271B1}" type="parTrans" cxnId="{0C06408C-D500-4377-8EDA-BA07DE941B9F}">
      <dgm:prSet/>
      <dgm:spPr/>
      <dgm:t>
        <a:bodyPr/>
        <a:lstStyle/>
        <a:p>
          <a:endParaRPr lang="en-US"/>
        </a:p>
      </dgm:t>
    </dgm:pt>
    <dgm:pt modelId="{9E6F53ED-199E-4C5F-9160-3FD6B9D03900}" type="sibTrans" cxnId="{0C06408C-D500-4377-8EDA-BA07DE941B9F}">
      <dgm:prSet/>
      <dgm:spPr/>
      <dgm:t>
        <a:bodyPr/>
        <a:lstStyle/>
        <a:p>
          <a:pPr>
            <a:lnSpc>
              <a:spcPct val="100000"/>
            </a:lnSpc>
          </a:pPr>
          <a:endParaRPr lang="en-US"/>
        </a:p>
      </dgm:t>
    </dgm:pt>
    <dgm:pt modelId="{107BA994-0FCE-4278-A63A-96C07DF4AFF0}">
      <dgm:prSet/>
      <dgm:spPr/>
      <dgm:t>
        <a:bodyPr/>
        <a:lstStyle/>
        <a:p>
          <a:pPr>
            <a:lnSpc>
              <a:spcPct val="100000"/>
            </a:lnSpc>
          </a:pPr>
          <a:r>
            <a:rPr lang="en-US"/>
            <a:t>Great for Single page applications.</a:t>
          </a:r>
        </a:p>
      </dgm:t>
    </dgm:pt>
    <dgm:pt modelId="{96BD91FA-D09B-4B3E-A60A-A71495758CE4}" type="parTrans" cxnId="{108217AF-80B2-4C02-9AC3-59946CA3708B}">
      <dgm:prSet/>
      <dgm:spPr/>
      <dgm:t>
        <a:bodyPr/>
        <a:lstStyle/>
        <a:p>
          <a:endParaRPr lang="en-US"/>
        </a:p>
      </dgm:t>
    </dgm:pt>
    <dgm:pt modelId="{3A7655F9-3BFE-42AD-87E1-5DC26EB5E5DB}" type="sibTrans" cxnId="{108217AF-80B2-4C02-9AC3-59946CA3708B}">
      <dgm:prSet/>
      <dgm:spPr/>
      <dgm:t>
        <a:bodyPr/>
        <a:lstStyle/>
        <a:p>
          <a:pPr>
            <a:lnSpc>
              <a:spcPct val="100000"/>
            </a:lnSpc>
          </a:pPr>
          <a:endParaRPr lang="en-US"/>
        </a:p>
      </dgm:t>
    </dgm:pt>
    <dgm:pt modelId="{EA42EAFB-DFFF-47DB-867F-84D4A88067FC}">
      <dgm:prSet/>
      <dgm:spPr/>
      <dgm:t>
        <a:bodyPr/>
        <a:lstStyle/>
        <a:p>
          <a:pPr>
            <a:lnSpc>
              <a:spcPct val="100000"/>
            </a:lnSpc>
          </a:pPr>
          <a:r>
            <a:rPr lang="en-US"/>
            <a:t>Angular is modular.</a:t>
          </a:r>
        </a:p>
      </dgm:t>
    </dgm:pt>
    <dgm:pt modelId="{126036B3-2C7D-4394-B569-9F9E124D18B8}" type="parTrans" cxnId="{99B671A7-5114-4FBE-BED4-E6E934EFBB92}">
      <dgm:prSet/>
      <dgm:spPr/>
      <dgm:t>
        <a:bodyPr/>
        <a:lstStyle/>
        <a:p>
          <a:endParaRPr lang="en-US"/>
        </a:p>
      </dgm:t>
    </dgm:pt>
    <dgm:pt modelId="{790E4397-4326-44C5-AB9B-BFAE6C4E4423}" type="sibTrans" cxnId="{99B671A7-5114-4FBE-BED4-E6E934EFBB92}">
      <dgm:prSet/>
      <dgm:spPr/>
      <dgm:t>
        <a:bodyPr/>
        <a:lstStyle/>
        <a:p>
          <a:pPr>
            <a:lnSpc>
              <a:spcPct val="100000"/>
            </a:lnSpc>
          </a:pPr>
          <a:endParaRPr lang="en-US"/>
        </a:p>
      </dgm:t>
    </dgm:pt>
    <dgm:pt modelId="{2C275912-3FE5-48C9-AB76-DF4A4C718306}">
      <dgm:prSet/>
      <dgm:spPr/>
      <dgm:t>
        <a:bodyPr/>
        <a:lstStyle/>
        <a:p>
          <a:pPr>
            <a:lnSpc>
              <a:spcPct val="100000"/>
            </a:lnSpc>
          </a:pPr>
          <a:r>
            <a:rPr lang="en-US"/>
            <a:t>Built-in features DI, data binding etc.</a:t>
          </a:r>
        </a:p>
      </dgm:t>
    </dgm:pt>
    <dgm:pt modelId="{67276B8E-5252-4CD1-AB40-68E47876C2C9}" type="parTrans" cxnId="{4E820748-9879-44C8-A383-77C72B72429B}">
      <dgm:prSet/>
      <dgm:spPr/>
      <dgm:t>
        <a:bodyPr/>
        <a:lstStyle/>
        <a:p>
          <a:endParaRPr lang="en-US"/>
        </a:p>
      </dgm:t>
    </dgm:pt>
    <dgm:pt modelId="{0FFA3ADC-CB9D-4080-952F-8EC09F25C161}" type="sibTrans" cxnId="{4E820748-9879-44C8-A383-77C72B72429B}">
      <dgm:prSet/>
      <dgm:spPr/>
      <dgm:t>
        <a:bodyPr/>
        <a:lstStyle/>
        <a:p>
          <a:endParaRPr lang="en-US"/>
        </a:p>
      </dgm:t>
    </dgm:pt>
    <dgm:pt modelId="{F692BFF0-DC50-4F24-9F1A-5616B7991BF8}" type="pres">
      <dgm:prSet presAssocID="{32ED34B1-9AE8-4F1D-B3A8-0C60655AC9BD}" presName="root" presStyleCnt="0">
        <dgm:presLayoutVars>
          <dgm:dir/>
          <dgm:resizeHandles val="exact"/>
        </dgm:presLayoutVars>
      </dgm:prSet>
      <dgm:spPr/>
      <dgm:t>
        <a:bodyPr/>
        <a:lstStyle/>
        <a:p>
          <a:endParaRPr lang="en-US"/>
        </a:p>
      </dgm:t>
    </dgm:pt>
    <dgm:pt modelId="{54B24BDE-9D7C-4002-8D94-EAFDAFB2ABED}" type="pres">
      <dgm:prSet presAssocID="{32ED34B1-9AE8-4F1D-B3A8-0C60655AC9BD}" presName="container" presStyleCnt="0">
        <dgm:presLayoutVars>
          <dgm:dir/>
          <dgm:resizeHandles val="exact"/>
        </dgm:presLayoutVars>
      </dgm:prSet>
      <dgm:spPr/>
    </dgm:pt>
    <dgm:pt modelId="{14AFEF78-5A1C-46CE-9263-B2A1CA47F119}" type="pres">
      <dgm:prSet presAssocID="{6F249D93-CF73-40C6-BB53-5D7B3E3E8685}" presName="compNode" presStyleCnt="0"/>
      <dgm:spPr/>
    </dgm:pt>
    <dgm:pt modelId="{EAC4FCD6-0D2A-4294-A8BF-1142F76D1371}" type="pres">
      <dgm:prSet presAssocID="{6F249D93-CF73-40C6-BB53-5D7B3E3E8685}" presName="iconBgRect" presStyleLbl="bgShp" presStyleIdx="0" presStyleCnt="4"/>
      <dgm:spPr/>
    </dgm:pt>
    <dgm:pt modelId="{14EF8221-A53D-4A74-B50D-8A038E18FAC6}" type="pres">
      <dgm:prSet presAssocID="{6F249D93-CF73-40C6-BB53-5D7B3E3E8685}" presName="iconRect" presStyleLbl="node1" presStyleIdx="0" presStyleCnt="4"/>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 xmlns:dgm14="http://schemas.microsoft.com/office/drawing/2010/diagram" id="0" name="" descr="Web Design"/>
        </a:ext>
      </dgm:extLst>
    </dgm:pt>
    <dgm:pt modelId="{C993C6E8-D5E5-44FF-BEB3-9D8C546310C5}" type="pres">
      <dgm:prSet presAssocID="{6F249D93-CF73-40C6-BB53-5D7B3E3E8685}" presName="spaceRect" presStyleCnt="0"/>
      <dgm:spPr/>
    </dgm:pt>
    <dgm:pt modelId="{4814E3BE-77F0-48AD-A3CD-C78B6924176E}" type="pres">
      <dgm:prSet presAssocID="{6F249D93-CF73-40C6-BB53-5D7B3E3E8685}" presName="textRect" presStyleLbl="revTx" presStyleIdx="0" presStyleCnt="4">
        <dgm:presLayoutVars>
          <dgm:chMax val="1"/>
          <dgm:chPref val="1"/>
        </dgm:presLayoutVars>
      </dgm:prSet>
      <dgm:spPr/>
      <dgm:t>
        <a:bodyPr/>
        <a:lstStyle/>
        <a:p>
          <a:endParaRPr lang="en-US"/>
        </a:p>
      </dgm:t>
    </dgm:pt>
    <dgm:pt modelId="{7181D913-62BA-41C3-84E9-2F573FC1E49B}" type="pres">
      <dgm:prSet presAssocID="{9E6F53ED-199E-4C5F-9160-3FD6B9D03900}" presName="sibTrans" presStyleLbl="sibTrans2D1" presStyleIdx="0" presStyleCnt="0"/>
      <dgm:spPr/>
      <dgm:t>
        <a:bodyPr/>
        <a:lstStyle/>
        <a:p>
          <a:endParaRPr lang="en-US"/>
        </a:p>
      </dgm:t>
    </dgm:pt>
    <dgm:pt modelId="{647A7B0C-EBA4-44AC-BAF4-90ECFEA5FD53}" type="pres">
      <dgm:prSet presAssocID="{107BA994-0FCE-4278-A63A-96C07DF4AFF0}" presName="compNode" presStyleCnt="0"/>
      <dgm:spPr/>
    </dgm:pt>
    <dgm:pt modelId="{4041438E-DDD0-4D93-BC1F-169EA761B1AA}" type="pres">
      <dgm:prSet presAssocID="{107BA994-0FCE-4278-A63A-96C07DF4AFF0}" presName="iconBgRect" presStyleLbl="bgShp" presStyleIdx="1" presStyleCnt="4"/>
      <dgm:spPr/>
    </dgm:pt>
    <dgm:pt modelId="{23D0964A-CE43-4EB2-87E5-C0DE6548E17B}" type="pres">
      <dgm:prSet presAssocID="{107BA994-0FCE-4278-A63A-96C07DF4AFF0}" presName="iconRect" presStyleLbl="node1" presStyleIdx="1" presStyleCnt="4"/>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 xmlns:dgm14="http://schemas.microsoft.com/office/drawing/2010/diagram" id="0" name="" descr="Paper"/>
        </a:ext>
      </dgm:extLst>
    </dgm:pt>
    <dgm:pt modelId="{CAF325B4-D5CF-4EAA-A32E-EBA4683CA341}" type="pres">
      <dgm:prSet presAssocID="{107BA994-0FCE-4278-A63A-96C07DF4AFF0}" presName="spaceRect" presStyleCnt="0"/>
      <dgm:spPr/>
    </dgm:pt>
    <dgm:pt modelId="{70743F4A-4861-4261-992A-E3FDBCF48679}" type="pres">
      <dgm:prSet presAssocID="{107BA994-0FCE-4278-A63A-96C07DF4AFF0}" presName="textRect" presStyleLbl="revTx" presStyleIdx="1" presStyleCnt="4">
        <dgm:presLayoutVars>
          <dgm:chMax val="1"/>
          <dgm:chPref val="1"/>
        </dgm:presLayoutVars>
      </dgm:prSet>
      <dgm:spPr/>
      <dgm:t>
        <a:bodyPr/>
        <a:lstStyle/>
        <a:p>
          <a:endParaRPr lang="en-US"/>
        </a:p>
      </dgm:t>
    </dgm:pt>
    <dgm:pt modelId="{3FA8FC0E-7EF7-4BC1-8540-5EC12C01BF80}" type="pres">
      <dgm:prSet presAssocID="{3A7655F9-3BFE-42AD-87E1-5DC26EB5E5DB}" presName="sibTrans" presStyleLbl="sibTrans2D1" presStyleIdx="0" presStyleCnt="0"/>
      <dgm:spPr/>
      <dgm:t>
        <a:bodyPr/>
        <a:lstStyle/>
        <a:p>
          <a:endParaRPr lang="en-US"/>
        </a:p>
      </dgm:t>
    </dgm:pt>
    <dgm:pt modelId="{F79ED09A-7866-46F6-A475-FE0060780F3D}" type="pres">
      <dgm:prSet presAssocID="{EA42EAFB-DFFF-47DB-867F-84D4A88067FC}" presName="compNode" presStyleCnt="0"/>
      <dgm:spPr/>
    </dgm:pt>
    <dgm:pt modelId="{3D3C74EA-730F-4B8C-8F4D-B91AD1FD9CF2}" type="pres">
      <dgm:prSet presAssocID="{EA42EAFB-DFFF-47DB-867F-84D4A88067FC}" presName="iconBgRect" presStyleLbl="bgShp" presStyleIdx="2" presStyleCnt="4"/>
      <dgm:spPr/>
    </dgm:pt>
    <dgm:pt modelId="{9439365D-342A-4BD6-8C93-168F81C564D9}" type="pres">
      <dgm:prSet presAssocID="{EA42EAFB-DFFF-47DB-867F-84D4A88067FC}" presName="iconRect" presStyleLbl="node1" presStyleIdx="2" presStyleCnt="4"/>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 xmlns:dgm14="http://schemas.microsoft.com/office/drawing/2010/diagram" id="0" name="" descr="Drawing Compass"/>
        </a:ext>
      </dgm:extLst>
    </dgm:pt>
    <dgm:pt modelId="{7736B832-7F01-485A-9426-CE5EDF57BD60}" type="pres">
      <dgm:prSet presAssocID="{EA42EAFB-DFFF-47DB-867F-84D4A88067FC}" presName="spaceRect" presStyleCnt="0"/>
      <dgm:spPr/>
    </dgm:pt>
    <dgm:pt modelId="{65EE7D64-DCE4-4765-98E3-0B036FD9B33B}" type="pres">
      <dgm:prSet presAssocID="{EA42EAFB-DFFF-47DB-867F-84D4A88067FC}" presName="textRect" presStyleLbl="revTx" presStyleIdx="2" presStyleCnt="4">
        <dgm:presLayoutVars>
          <dgm:chMax val="1"/>
          <dgm:chPref val="1"/>
        </dgm:presLayoutVars>
      </dgm:prSet>
      <dgm:spPr/>
      <dgm:t>
        <a:bodyPr/>
        <a:lstStyle/>
        <a:p>
          <a:endParaRPr lang="en-US"/>
        </a:p>
      </dgm:t>
    </dgm:pt>
    <dgm:pt modelId="{1F27DFDA-2768-4056-8D7C-6261D61F59E3}" type="pres">
      <dgm:prSet presAssocID="{790E4397-4326-44C5-AB9B-BFAE6C4E4423}" presName="sibTrans" presStyleLbl="sibTrans2D1" presStyleIdx="0" presStyleCnt="0"/>
      <dgm:spPr/>
      <dgm:t>
        <a:bodyPr/>
        <a:lstStyle/>
        <a:p>
          <a:endParaRPr lang="en-US"/>
        </a:p>
      </dgm:t>
    </dgm:pt>
    <dgm:pt modelId="{CF271990-5BA7-476C-BAB6-19A1119F00B4}" type="pres">
      <dgm:prSet presAssocID="{2C275912-3FE5-48C9-AB76-DF4A4C718306}" presName="compNode" presStyleCnt="0"/>
      <dgm:spPr/>
    </dgm:pt>
    <dgm:pt modelId="{970A6F79-FA6D-4488-86C7-2604B85091B1}" type="pres">
      <dgm:prSet presAssocID="{2C275912-3FE5-48C9-AB76-DF4A4C718306}" presName="iconBgRect" presStyleLbl="bgShp" presStyleIdx="3" presStyleCnt="4"/>
      <dgm:spPr/>
    </dgm:pt>
    <dgm:pt modelId="{88E01D09-A44A-4302-9206-4D6B4FC871AE}" type="pres">
      <dgm:prSet presAssocID="{2C275912-3FE5-48C9-AB76-DF4A4C718306}" presName="iconRect" presStyleLbl="node1" presStyleIdx="3" presStyleCnt="4"/>
      <dgm:spPr>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 xmlns:dgm14="http://schemas.microsoft.com/office/drawing/2010/diagram" id="0" name="" descr="Contract"/>
        </a:ext>
      </dgm:extLst>
    </dgm:pt>
    <dgm:pt modelId="{A97C244F-A68B-4C19-8B97-E672D71F74B0}" type="pres">
      <dgm:prSet presAssocID="{2C275912-3FE5-48C9-AB76-DF4A4C718306}" presName="spaceRect" presStyleCnt="0"/>
      <dgm:spPr/>
    </dgm:pt>
    <dgm:pt modelId="{26F4EA7E-9FDE-4799-BC78-DA7F07221EA1}" type="pres">
      <dgm:prSet presAssocID="{2C275912-3FE5-48C9-AB76-DF4A4C718306}" presName="textRect" presStyleLbl="revTx" presStyleIdx="3" presStyleCnt="4">
        <dgm:presLayoutVars>
          <dgm:chMax val="1"/>
          <dgm:chPref val="1"/>
        </dgm:presLayoutVars>
      </dgm:prSet>
      <dgm:spPr/>
      <dgm:t>
        <a:bodyPr/>
        <a:lstStyle/>
        <a:p>
          <a:endParaRPr lang="en-US"/>
        </a:p>
      </dgm:t>
    </dgm:pt>
  </dgm:ptLst>
  <dgm:cxnLst>
    <dgm:cxn modelId="{2758CC92-26DF-4999-B6D6-08FDBA040887}" type="presOf" srcId="{EA42EAFB-DFFF-47DB-867F-84D4A88067FC}" destId="{65EE7D64-DCE4-4765-98E3-0B036FD9B33B}" srcOrd="0" destOrd="0" presId="urn:microsoft.com/office/officeart/2018/2/layout/IconCircleList"/>
    <dgm:cxn modelId="{108217AF-80B2-4C02-9AC3-59946CA3708B}" srcId="{32ED34B1-9AE8-4F1D-B3A8-0C60655AC9BD}" destId="{107BA994-0FCE-4278-A63A-96C07DF4AFF0}" srcOrd="1" destOrd="0" parTransId="{96BD91FA-D09B-4B3E-A60A-A71495758CE4}" sibTransId="{3A7655F9-3BFE-42AD-87E1-5DC26EB5E5DB}"/>
    <dgm:cxn modelId="{99B671A7-5114-4FBE-BED4-E6E934EFBB92}" srcId="{32ED34B1-9AE8-4F1D-B3A8-0C60655AC9BD}" destId="{EA42EAFB-DFFF-47DB-867F-84D4A88067FC}" srcOrd="2" destOrd="0" parTransId="{126036B3-2C7D-4394-B569-9F9E124D18B8}" sibTransId="{790E4397-4326-44C5-AB9B-BFAE6C4E4423}"/>
    <dgm:cxn modelId="{0C06408C-D500-4377-8EDA-BA07DE941B9F}" srcId="{32ED34B1-9AE8-4F1D-B3A8-0C60655AC9BD}" destId="{6F249D93-CF73-40C6-BB53-5D7B3E3E8685}" srcOrd="0" destOrd="0" parTransId="{60CD10A1-5591-4F65-A277-B8A0517271B1}" sibTransId="{9E6F53ED-199E-4C5F-9160-3FD6B9D03900}"/>
    <dgm:cxn modelId="{C0ECDC61-9ECB-4CAF-A5BF-E37925B99A9C}" type="presOf" srcId="{6F249D93-CF73-40C6-BB53-5D7B3E3E8685}" destId="{4814E3BE-77F0-48AD-A3CD-C78B6924176E}" srcOrd="0" destOrd="0" presId="urn:microsoft.com/office/officeart/2018/2/layout/IconCircleList"/>
    <dgm:cxn modelId="{FD7AA037-BCC9-43BE-B70E-B33A6187A544}" type="presOf" srcId="{9E6F53ED-199E-4C5F-9160-3FD6B9D03900}" destId="{7181D913-62BA-41C3-84E9-2F573FC1E49B}" srcOrd="0" destOrd="0" presId="urn:microsoft.com/office/officeart/2018/2/layout/IconCircleList"/>
    <dgm:cxn modelId="{279FA7F3-C0BF-4286-9933-4F944E18D2E5}" type="presOf" srcId="{107BA994-0FCE-4278-A63A-96C07DF4AFF0}" destId="{70743F4A-4861-4261-992A-E3FDBCF48679}" srcOrd="0" destOrd="0" presId="urn:microsoft.com/office/officeart/2018/2/layout/IconCircleList"/>
    <dgm:cxn modelId="{F68FAAE0-33C4-41B2-A54C-B9D1286341DF}" type="presOf" srcId="{790E4397-4326-44C5-AB9B-BFAE6C4E4423}" destId="{1F27DFDA-2768-4056-8D7C-6261D61F59E3}" srcOrd="0" destOrd="0" presId="urn:microsoft.com/office/officeart/2018/2/layout/IconCircleList"/>
    <dgm:cxn modelId="{69BEC3F0-D10C-4A39-9D7D-69433AF12B82}" type="presOf" srcId="{32ED34B1-9AE8-4F1D-B3A8-0C60655AC9BD}" destId="{F692BFF0-DC50-4F24-9F1A-5616B7991BF8}" srcOrd="0" destOrd="0" presId="urn:microsoft.com/office/officeart/2018/2/layout/IconCircleList"/>
    <dgm:cxn modelId="{C1184909-025B-4186-86FB-7DCCC973809B}" type="presOf" srcId="{2C275912-3FE5-48C9-AB76-DF4A4C718306}" destId="{26F4EA7E-9FDE-4799-BC78-DA7F07221EA1}" srcOrd="0" destOrd="0" presId="urn:microsoft.com/office/officeart/2018/2/layout/IconCircleList"/>
    <dgm:cxn modelId="{86DC2B41-3040-46AF-AD7A-2FA93066D22F}" type="presOf" srcId="{3A7655F9-3BFE-42AD-87E1-5DC26EB5E5DB}" destId="{3FA8FC0E-7EF7-4BC1-8540-5EC12C01BF80}" srcOrd="0" destOrd="0" presId="urn:microsoft.com/office/officeart/2018/2/layout/IconCircleList"/>
    <dgm:cxn modelId="{4E820748-9879-44C8-A383-77C72B72429B}" srcId="{32ED34B1-9AE8-4F1D-B3A8-0C60655AC9BD}" destId="{2C275912-3FE5-48C9-AB76-DF4A4C718306}" srcOrd="3" destOrd="0" parTransId="{67276B8E-5252-4CD1-AB40-68E47876C2C9}" sibTransId="{0FFA3ADC-CB9D-4080-952F-8EC09F25C161}"/>
    <dgm:cxn modelId="{F9117887-8BFB-4954-B79D-B531132891E2}" type="presParOf" srcId="{F692BFF0-DC50-4F24-9F1A-5616B7991BF8}" destId="{54B24BDE-9D7C-4002-8D94-EAFDAFB2ABED}" srcOrd="0" destOrd="0" presId="urn:microsoft.com/office/officeart/2018/2/layout/IconCircleList"/>
    <dgm:cxn modelId="{97C0B768-583F-4D1C-AAD7-0F2CDC585024}" type="presParOf" srcId="{54B24BDE-9D7C-4002-8D94-EAFDAFB2ABED}" destId="{14AFEF78-5A1C-46CE-9263-B2A1CA47F119}" srcOrd="0" destOrd="0" presId="urn:microsoft.com/office/officeart/2018/2/layout/IconCircleList"/>
    <dgm:cxn modelId="{5024100B-70F0-4B5F-AD24-827B97BE933A}" type="presParOf" srcId="{14AFEF78-5A1C-46CE-9263-B2A1CA47F119}" destId="{EAC4FCD6-0D2A-4294-A8BF-1142F76D1371}" srcOrd="0" destOrd="0" presId="urn:microsoft.com/office/officeart/2018/2/layout/IconCircleList"/>
    <dgm:cxn modelId="{3C66F5C8-29A8-4DD4-84ED-E9309A6D6E9E}" type="presParOf" srcId="{14AFEF78-5A1C-46CE-9263-B2A1CA47F119}" destId="{14EF8221-A53D-4A74-B50D-8A038E18FAC6}" srcOrd="1" destOrd="0" presId="urn:microsoft.com/office/officeart/2018/2/layout/IconCircleList"/>
    <dgm:cxn modelId="{CB1196EF-D9B3-47CC-A616-2F27561B8D67}" type="presParOf" srcId="{14AFEF78-5A1C-46CE-9263-B2A1CA47F119}" destId="{C993C6E8-D5E5-44FF-BEB3-9D8C546310C5}" srcOrd="2" destOrd="0" presId="urn:microsoft.com/office/officeart/2018/2/layout/IconCircleList"/>
    <dgm:cxn modelId="{1E0ABF96-9B82-47EC-9665-6564869FD77A}" type="presParOf" srcId="{14AFEF78-5A1C-46CE-9263-B2A1CA47F119}" destId="{4814E3BE-77F0-48AD-A3CD-C78B6924176E}" srcOrd="3" destOrd="0" presId="urn:microsoft.com/office/officeart/2018/2/layout/IconCircleList"/>
    <dgm:cxn modelId="{7346D402-AED2-491F-BE8A-5BEE40C54831}" type="presParOf" srcId="{54B24BDE-9D7C-4002-8D94-EAFDAFB2ABED}" destId="{7181D913-62BA-41C3-84E9-2F573FC1E49B}" srcOrd="1" destOrd="0" presId="urn:microsoft.com/office/officeart/2018/2/layout/IconCircleList"/>
    <dgm:cxn modelId="{2BBEAD75-1238-42BC-B4B1-722F9F278441}" type="presParOf" srcId="{54B24BDE-9D7C-4002-8D94-EAFDAFB2ABED}" destId="{647A7B0C-EBA4-44AC-BAF4-90ECFEA5FD53}" srcOrd="2" destOrd="0" presId="urn:microsoft.com/office/officeart/2018/2/layout/IconCircleList"/>
    <dgm:cxn modelId="{A165ED7C-D50B-4987-97D5-42E1DD6A62AE}" type="presParOf" srcId="{647A7B0C-EBA4-44AC-BAF4-90ECFEA5FD53}" destId="{4041438E-DDD0-4D93-BC1F-169EA761B1AA}" srcOrd="0" destOrd="0" presId="urn:microsoft.com/office/officeart/2018/2/layout/IconCircleList"/>
    <dgm:cxn modelId="{6B22DF09-9F7E-4459-A261-73BA519A0EA2}" type="presParOf" srcId="{647A7B0C-EBA4-44AC-BAF4-90ECFEA5FD53}" destId="{23D0964A-CE43-4EB2-87E5-C0DE6548E17B}" srcOrd="1" destOrd="0" presId="urn:microsoft.com/office/officeart/2018/2/layout/IconCircleList"/>
    <dgm:cxn modelId="{F49D385C-F666-4C36-AC75-1490FFB77A24}" type="presParOf" srcId="{647A7B0C-EBA4-44AC-BAF4-90ECFEA5FD53}" destId="{CAF325B4-D5CF-4EAA-A32E-EBA4683CA341}" srcOrd="2" destOrd="0" presId="urn:microsoft.com/office/officeart/2018/2/layout/IconCircleList"/>
    <dgm:cxn modelId="{F2AAF37C-392F-4ABD-9BFB-4F02825E9D72}" type="presParOf" srcId="{647A7B0C-EBA4-44AC-BAF4-90ECFEA5FD53}" destId="{70743F4A-4861-4261-992A-E3FDBCF48679}" srcOrd="3" destOrd="0" presId="urn:microsoft.com/office/officeart/2018/2/layout/IconCircleList"/>
    <dgm:cxn modelId="{98BEF53F-7F84-43EE-8371-5193BC0BE327}" type="presParOf" srcId="{54B24BDE-9D7C-4002-8D94-EAFDAFB2ABED}" destId="{3FA8FC0E-7EF7-4BC1-8540-5EC12C01BF80}" srcOrd="3" destOrd="0" presId="urn:microsoft.com/office/officeart/2018/2/layout/IconCircleList"/>
    <dgm:cxn modelId="{BF6AC015-0436-440C-99E8-C8BE454ED79E}" type="presParOf" srcId="{54B24BDE-9D7C-4002-8D94-EAFDAFB2ABED}" destId="{F79ED09A-7866-46F6-A475-FE0060780F3D}" srcOrd="4" destOrd="0" presId="urn:microsoft.com/office/officeart/2018/2/layout/IconCircleList"/>
    <dgm:cxn modelId="{DF191A68-D463-4554-BFD5-9AD2513BFEB4}" type="presParOf" srcId="{F79ED09A-7866-46F6-A475-FE0060780F3D}" destId="{3D3C74EA-730F-4B8C-8F4D-B91AD1FD9CF2}" srcOrd="0" destOrd="0" presId="urn:microsoft.com/office/officeart/2018/2/layout/IconCircleList"/>
    <dgm:cxn modelId="{94CEE886-5B91-4EA6-82B3-EEC1E7E881B1}" type="presParOf" srcId="{F79ED09A-7866-46F6-A475-FE0060780F3D}" destId="{9439365D-342A-4BD6-8C93-168F81C564D9}" srcOrd="1" destOrd="0" presId="urn:microsoft.com/office/officeart/2018/2/layout/IconCircleList"/>
    <dgm:cxn modelId="{1D5B1DC7-2B35-46F4-9613-E709B584509E}" type="presParOf" srcId="{F79ED09A-7866-46F6-A475-FE0060780F3D}" destId="{7736B832-7F01-485A-9426-CE5EDF57BD60}" srcOrd="2" destOrd="0" presId="urn:microsoft.com/office/officeart/2018/2/layout/IconCircleList"/>
    <dgm:cxn modelId="{5817FE7E-2CDD-40E2-8A3F-89CBBBB8402A}" type="presParOf" srcId="{F79ED09A-7866-46F6-A475-FE0060780F3D}" destId="{65EE7D64-DCE4-4765-98E3-0B036FD9B33B}" srcOrd="3" destOrd="0" presId="urn:microsoft.com/office/officeart/2018/2/layout/IconCircleList"/>
    <dgm:cxn modelId="{42BC37C1-8BA2-45CA-8AB1-B9508AC48E60}" type="presParOf" srcId="{54B24BDE-9D7C-4002-8D94-EAFDAFB2ABED}" destId="{1F27DFDA-2768-4056-8D7C-6261D61F59E3}" srcOrd="5" destOrd="0" presId="urn:microsoft.com/office/officeart/2018/2/layout/IconCircleList"/>
    <dgm:cxn modelId="{407884DC-AB8F-4206-9A57-222A9EE5AC09}" type="presParOf" srcId="{54B24BDE-9D7C-4002-8D94-EAFDAFB2ABED}" destId="{CF271990-5BA7-476C-BAB6-19A1119F00B4}" srcOrd="6" destOrd="0" presId="urn:microsoft.com/office/officeart/2018/2/layout/IconCircleList"/>
    <dgm:cxn modelId="{B3A5C646-0D65-48AA-A0A5-E0ABA38C46E8}" type="presParOf" srcId="{CF271990-5BA7-476C-BAB6-19A1119F00B4}" destId="{970A6F79-FA6D-4488-86C7-2604B85091B1}" srcOrd="0" destOrd="0" presId="urn:microsoft.com/office/officeart/2018/2/layout/IconCircleList"/>
    <dgm:cxn modelId="{DAE93969-64A9-4B1C-95B0-C5C0EDC91091}" type="presParOf" srcId="{CF271990-5BA7-476C-BAB6-19A1119F00B4}" destId="{88E01D09-A44A-4302-9206-4D6B4FC871AE}" srcOrd="1" destOrd="0" presId="urn:microsoft.com/office/officeart/2018/2/layout/IconCircleList"/>
    <dgm:cxn modelId="{C5F38538-B770-49AD-AE9C-47AD678A3F35}" type="presParOf" srcId="{CF271990-5BA7-476C-BAB6-19A1119F00B4}" destId="{A97C244F-A68B-4C19-8B97-E672D71F74B0}" srcOrd="2" destOrd="0" presId="urn:microsoft.com/office/officeart/2018/2/layout/IconCircleList"/>
    <dgm:cxn modelId="{982EA627-E92F-4187-900D-36C2FCBCCFC7}" type="presParOf" srcId="{CF271990-5BA7-476C-BAB6-19A1119F00B4}" destId="{26F4EA7E-9FDE-4799-BC78-DA7F07221EA1}" srcOrd="3" destOrd="0" presId="urn:microsoft.com/office/officeart/2018/2/layout/IconCircle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5CF600-1F20-4C68-A462-95094F04FF36}" type="doc">
      <dgm:prSet loTypeId="urn:microsoft.com/office/officeart/2005/8/layout/bProcess2" loCatId="process" qsTypeId="urn:microsoft.com/office/officeart/2005/8/quickstyle/simple1" qsCatId="simple" csTypeId="urn:microsoft.com/office/officeart/2005/8/colors/colorful2" csCatId="colorful"/>
      <dgm:spPr/>
      <dgm:t>
        <a:bodyPr/>
        <a:lstStyle/>
        <a:p>
          <a:endParaRPr lang="en-US"/>
        </a:p>
      </dgm:t>
    </dgm:pt>
    <dgm:pt modelId="{805412FA-1D23-4E18-8ED9-8135CBB59911}">
      <dgm:prSet/>
      <dgm:spPr/>
      <dgm:t>
        <a:bodyPr/>
        <a:lstStyle/>
        <a:p>
          <a:r>
            <a:rPr lang="en-US"/>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p>
      </dgm:t>
    </dgm:pt>
    <dgm:pt modelId="{7DC7F70B-C2A2-4C1E-BB58-73CC4C28F74B}" type="parTrans" cxnId="{931820BE-7F56-4982-97B4-36862C320484}">
      <dgm:prSet/>
      <dgm:spPr/>
      <dgm:t>
        <a:bodyPr/>
        <a:lstStyle/>
        <a:p>
          <a:endParaRPr lang="en-US"/>
        </a:p>
      </dgm:t>
    </dgm:pt>
    <dgm:pt modelId="{2A166B80-3637-4D1A-B67A-2471A98F0477}" type="sibTrans" cxnId="{931820BE-7F56-4982-97B4-36862C320484}">
      <dgm:prSet/>
      <dgm:spPr/>
      <dgm:t>
        <a:bodyPr/>
        <a:lstStyle/>
        <a:p>
          <a:endParaRPr lang="en-US"/>
        </a:p>
      </dgm:t>
    </dgm:pt>
    <dgm:pt modelId="{6D7D4EC6-5729-4D0B-A565-EC1BF6D00D20}">
      <dgm:prSet/>
      <dgm:spPr/>
      <dgm:t>
        <a:bodyPr/>
        <a:lstStyle/>
        <a:p>
          <a:r>
            <a:rPr lang="en-US"/>
            <a:t>Imports in module:</a:t>
          </a:r>
        </a:p>
      </dgm:t>
    </dgm:pt>
    <dgm:pt modelId="{FA3DEB12-DC64-463A-9952-00E19766075D}" type="parTrans" cxnId="{72127950-090C-49FE-B95B-6F8DA2CE1209}">
      <dgm:prSet/>
      <dgm:spPr/>
      <dgm:t>
        <a:bodyPr/>
        <a:lstStyle/>
        <a:p>
          <a:endParaRPr lang="en-US"/>
        </a:p>
      </dgm:t>
    </dgm:pt>
    <dgm:pt modelId="{AF822B0D-AF4A-4A14-9255-1A2D7B5311E3}" type="sibTrans" cxnId="{72127950-090C-49FE-B95B-6F8DA2CE1209}">
      <dgm:prSet/>
      <dgm:spPr/>
      <dgm:t>
        <a:bodyPr/>
        <a:lstStyle/>
        <a:p>
          <a:endParaRPr lang="en-US"/>
        </a:p>
      </dgm:t>
    </dgm:pt>
    <dgm:pt modelId="{BB3F56E3-D4DD-4C15-853B-0E9EABFDAB63}">
      <dgm:prSet/>
      <dgm:spPr/>
      <dgm:t>
        <a:bodyPr/>
        <a:lstStyle/>
        <a:p>
          <a:r>
            <a:rPr lang="en-US"/>
            <a:t>FormsModule</a:t>
          </a:r>
        </a:p>
      </dgm:t>
    </dgm:pt>
    <dgm:pt modelId="{B654A446-EC2A-44BA-99F4-9475867B657B}" type="parTrans" cxnId="{6E453404-C25B-444D-9FCA-C5C5218A2141}">
      <dgm:prSet/>
      <dgm:spPr/>
      <dgm:t>
        <a:bodyPr/>
        <a:lstStyle/>
        <a:p>
          <a:endParaRPr lang="en-US"/>
        </a:p>
      </dgm:t>
    </dgm:pt>
    <dgm:pt modelId="{F4BBB809-58AC-4F32-938D-8C0422995524}" type="sibTrans" cxnId="{6E453404-C25B-444D-9FCA-C5C5218A2141}">
      <dgm:prSet/>
      <dgm:spPr/>
      <dgm:t>
        <a:bodyPr/>
        <a:lstStyle/>
        <a:p>
          <a:endParaRPr lang="en-US"/>
        </a:p>
      </dgm:t>
    </dgm:pt>
    <dgm:pt modelId="{40A7989F-8720-4E2A-9D70-AD0664CBA0BD}">
      <dgm:prSet/>
      <dgm:spPr/>
      <dgm:t>
        <a:bodyPr/>
        <a:lstStyle/>
        <a:p>
          <a:r>
            <a:rPr lang="en-US"/>
            <a:t>ReactiveFormsModule</a:t>
          </a:r>
        </a:p>
      </dgm:t>
    </dgm:pt>
    <dgm:pt modelId="{C3059D8E-6BFD-4C8C-98C5-AE89B1019F4C}" type="parTrans" cxnId="{1C7EC9EC-563B-4C84-916E-4C512CF54FA2}">
      <dgm:prSet/>
      <dgm:spPr/>
      <dgm:t>
        <a:bodyPr/>
        <a:lstStyle/>
        <a:p>
          <a:endParaRPr lang="en-US"/>
        </a:p>
      </dgm:t>
    </dgm:pt>
    <dgm:pt modelId="{99A1A9F3-12F8-42FD-A806-447A23F36690}" type="sibTrans" cxnId="{1C7EC9EC-563B-4C84-916E-4C512CF54FA2}">
      <dgm:prSet/>
      <dgm:spPr/>
      <dgm:t>
        <a:bodyPr/>
        <a:lstStyle/>
        <a:p>
          <a:endParaRPr lang="en-US"/>
        </a:p>
      </dgm:t>
    </dgm:pt>
    <dgm:pt modelId="{739633E7-088E-4750-BA64-19E0B63929D2}">
      <dgm:prSet/>
      <dgm:spPr/>
      <dgm:t>
        <a:bodyPr/>
        <a:lstStyle/>
        <a:p>
          <a:r>
            <a:rPr lang="en-US"/>
            <a:t>HttpClientModule</a:t>
          </a:r>
        </a:p>
      </dgm:t>
    </dgm:pt>
    <dgm:pt modelId="{45358FCA-7E32-4FE0-A92E-80A131A13D98}" type="parTrans" cxnId="{0066CCFA-D853-4939-BA21-F0F9668E667D}">
      <dgm:prSet/>
      <dgm:spPr/>
      <dgm:t>
        <a:bodyPr/>
        <a:lstStyle/>
        <a:p>
          <a:endParaRPr lang="en-US"/>
        </a:p>
      </dgm:t>
    </dgm:pt>
    <dgm:pt modelId="{09F68ECD-A56D-4BC5-A73D-8120DA9635C1}" type="sibTrans" cxnId="{0066CCFA-D853-4939-BA21-F0F9668E667D}">
      <dgm:prSet/>
      <dgm:spPr/>
      <dgm:t>
        <a:bodyPr/>
        <a:lstStyle/>
        <a:p>
          <a:endParaRPr lang="en-US"/>
        </a:p>
      </dgm:t>
    </dgm:pt>
    <dgm:pt modelId="{F245ACF5-8A46-46AD-8F60-CA39E1E9AC39}">
      <dgm:prSet/>
      <dgm:spPr/>
      <dgm:t>
        <a:bodyPr/>
        <a:lstStyle/>
        <a:p>
          <a:r>
            <a:rPr lang="en-US"/>
            <a:t>BrowserModule</a:t>
          </a:r>
        </a:p>
      </dgm:t>
    </dgm:pt>
    <dgm:pt modelId="{4AAD39A3-1098-42E7-A63D-77F1ACD2D2C2}" type="parTrans" cxnId="{DF6D9D32-FFF4-4A10-BB8C-C361A11924FA}">
      <dgm:prSet/>
      <dgm:spPr/>
      <dgm:t>
        <a:bodyPr/>
        <a:lstStyle/>
        <a:p>
          <a:endParaRPr lang="en-US"/>
        </a:p>
      </dgm:t>
    </dgm:pt>
    <dgm:pt modelId="{3FF61967-D4BD-4213-BE6E-8C76D7602E05}" type="sibTrans" cxnId="{DF6D9D32-FFF4-4A10-BB8C-C361A11924FA}">
      <dgm:prSet/>
      <dgm:spPr/>
      <dgm:t>
        <a:bodyPr/>
        <a:lstStyle/>
        <a:p>
          <a:endParaRPr lang="en-US"/>
        </a:p>
      </dgm:t>
    </dgm:pt>
    <dgm:pt modelId="{31B207B1-BDE4-4542-AB9E-682AD88C1880}">
      <dgm:prSet/>
      <dgm:spPr/>
      <dgm:t>
        <a:bodyPr/>
        <a:lstStyle/>
        <a:p>
          <a:r>
            <a:rPr lang="en-US"/>
            <a:t>AppRoutingModule</a:t>
          </a:r>
        </a:p>
      </dgm:t>
    </dgm:pt>
    <dgm:pt modelId="{84DE8427-01DA-4579-B5CB-75DB6BDAA504}" type="parTrans" cxnId="{BC307DE8-5D4B-48F6-87DC-D42A55B036E0}">
      <dgm:prSet/>
      <dgm:spPr/>
      <dgm:t>
        <a:bodyPr/>
        <a:lstStyle/>
        <a:p>
          <a:endParaRPr lang="en-US"/>
        </a:p>
      </dgm:t>
    </dgm:pt>
    <dgm:pt modelId="{BC197F18-70CB-4C86-B561-D41980FF5FDF}" type="sibTrans" cxnId="{BC307DE8-5D4B-48F6-87DC-D42A55B036E0}">
      <dgm:prSet/>
      <dgm:spPr/>
      <dgm:t>
        <a:bodyPr/>
        <a:lstStyle/>
        <a:p>
          <a:endParaRPr lang="en-US"/>
        </a:p>
      </dgm:t>
    </dgm:pt>
    <dgm:pt modelId="{26B011C2-4ABD-42E8-8A4D-7DE95910BE6D}">
      <dgm:prSet/>
      <dgm:spPr/>
      <dgm:t>
        <a:bodyPr/>
        <a:lstStyle/>
        <a:p>
          <a:r>
            <a:rPr lang="en-US"/>
            <a:t>Ng Module</a:t>
          </a:r>
        </a:p>
      </dgm:t>
    </dgm:pt>
    <dgm:pt modelId="{D806A55B-4C3D-42E6-8A92-2C96FAA3C03E}" type="parTrans" cxnId="{943267B8-224C-49E6-9A6D-96AC39787647}">
      <dgm:prSet/>
      <dgm:spPr/>
      <dgm:t>
        <a:bodyPr/>
        <a:lstStyle/>
        <a:p>
          <a:endParaRPr lang="en-US"/>
        </a:p>
      </dgm:t>
    </dgm:pt>
    <dgm:pt modelId="{E598F92D-3B4A-4545-ACFF-4A3384F86EF5}" type="sibTrans" cxnId="{943267B8-224C-49E6-9A6D-96AC39787647}">
      <dgm:prSet/>
      <dgm:spPr/>
      <dgm:t>
        <a:bodyPr/>
        <a:lstStyle/>
        <a:p>
          <a:endParaRPr lang="en-US"/>
        </a:p>
      </dgm:t>
    </dgm:pt>
    <dgm:pt modelId="{2D3219E8-AB29-472E-BCC5-BBAC413438C9}" type="pres">
      <dgm:prSet presAssocID="{B55CF600-1F20-4C68-A462-95094F04FF36}" presName="diagram" presStyleCnt="0">
        <dgm:presLayoutVars>
          <dgm:dir/>
          <dgm:resizeHandles/>
        </dgm:presLayoutVars>
      </dgm:prSet>
      <dgm:spPr/>
      <dgm:t>
        <a:bodyPr/>
        <a:lstStyle/>
        <a:p>
          <a:endParaRPr lang="en-US"/>
        </a:p>
      </dgm:t>
    </dgm:pt>
    <dgm:pt modelId="{5FDF2AE5-E29A-4180-B489-61FD2064FFB5}" type="pres">
      <dgm:prSet presAssocID="{805412FA-1D23-4E18-8ED9-8135CBB59911}" presName="firstNode" presStyleLbl="node1" presStyleIdx="0" presStyleCnt="2">
        <dgm:presLayoutVars>
          <dgm:bulletEnabled val="1"/>
        </dgm:presLayoutVars>
      </dgm:prSet>
      <dgm:spPr/>
      <dgm:t>
        <a:bodyPr/>
        <a:lstStyle/>
        <a:p>
          <a:endParaRPr lang="en-US"/>
        </a:p>
      </dgm:t>
    </dgm:pt>
    <dgm:pt modelId="{391A1248-0205-4462-88D2-67AFE82117FA}" type="pres">
      <dgm:prSet presAssocID="{2A166B80-3637-4D1A-B67A-2471A98F0477}" presName="sibTrans" presStyleLbl="sibTrans2D1" presStyleIdx="0" presStyleCnt="1"/>
      <dgm:spPr/>
      <dgm:t>
        <a:bodyPr/>
        <a:lstStyle/>
        <a:p>
          <a:endParaRPr lang="en-US"/>
        </a:p>
      </dgm:t>
    </dgm:pt>
    <dgm:pt modelId="{79F28052-96A1-416F-8765-0849CD0F8417}" type="pres">
      <dgm:prSet presAssocID="{6D7D4EC6-5729-4D0B-A565-EC1BF6D00D20}" presName="lastNode" presStyleLbl="node1" presStyleIdx="1" presStyleCnt="2">
        <dgm:presLayoutVars>
          <dgm:bulletEnabled val="1"/>
        </dgm:presLayoutVars>
      </dgm:prSet>
      <dgm:spPr/>
      <dgm:t>
        <a:bodyPr/>
        <a:lstStyle/>
        <a:p>
          <a:endParaRPr lang="en-US"/>
        </a:p>
      </dgm:t>
    </dgm:pt>
  </dgm:ptLst>
  <dgm:cxnLst>
    <dgm:cxn modelId="{D235387E-CE61-4CDB-AC5D-16DABC973F4A}" type="presOf" srcId="{2A166B80-3637-4D1A-B67A-2471A98F0477}" destId="{391A1248-0205-4462-88D2-67AFE82117FA}" srcOrd="0" destOrd="0" presId="urn:microsoft.com/office/officeart/2005/8/layout/bProcess2"/>
    <dgm:cxn modelId="{52522587-918F-48FC-B706-4A87A4DAA243}" type="presOf" srcId="{BB3F56E3-D4DD-4C15-853B-0E9EABFDAB63}" destId="{79F28052-96A1-416F-8765-0849CD0F8417}" srcOrd="0" destOrd="1" presId="urn:microsoft.com/office/officeart/2005/8/layout/bProcess2"/>
    <dgm:cxn modelId="{6E453404-C25B-444D-9FCA-C5C5218A2141}" srcId="{6D7D4EC6-5729-4D0B-A565-EC1BF6D00D20}" destId="{BB3F56E3-D4DD-4C15-853B-0E9EABFDAB63}" srcOrd="0" destOrd="0" parTransId="{B654A446-EC2A-44BA-99F4-9475867B657B}" sibTransId="{F4BBB809-58AC-4F32-938D-8C0422995524}"/>
    <dgm:cxn modelId="{DF6D9D32-FFF4-4A10-BB8C-C361A11924FA}" srcId="{6D7D4EC6-5729-4D0B-A565-EC1BF6D00D20}" destId="{F245ACF5-8A46-46AD-8F60-CA39E1E9AC39}" srcOrd="3" destOrd="0" parTransId="{4AAD39A3-1098-42E7-A63D-77F1ACD2D2C2}" sibTransId="{3FF61967-D4BD-4213-BE6E-8C76D7602E05}"/>
    <dgm:cxn modelId="{72127950-090C-49FE-B95B-6F8DA2CE1209}" srcId="{B55CF600-1F20-4C68-A462-95094F04FF36}" destId="{6D7D4EC6-5729-4D0B-A565-EC1BF6D00D20}" srcOrd="1" destOrd="0" parTransId="{FA3DEB12-DC64-463A-9952-00E19766075D}" sibTransId="{AF822B0D-AF4A-4A14-9255-1A2D7B5311E3}"/>
    <dgm:cxn modelId="{B5948B81-1282-4119-A692-A5F556E93C92}" type="presOf" srcId="{31B207B1-BDE4-4542-AB9E-682AD88C1880}" destId="{79F28052-96A1-416F-8765-0849CD0F8417}" srcOrd="0" destOrd="5" presId="urn:microsoft.com/office/officeart/2005/8/layout/bProcess2"/>
    <dgm:cxn modelId="{420989F1-DB6B-4482-A0F9-5F5A6EF8C9B2}" type="presOf" srcId="{6D7D4EC6-5729-4D0B-A565-EC1BF6D00D20}" destId="{79F28052-96A1-416F-8765-0849CD0F8417}" srcOrd="0" destOrd="0" presId="urn:microsoft.com/office/officeart/2005/8/layout/bProcess2"/>
    <dgm:cxn modelId="{931820BE-7F56-4982-97B4-36862C320484}" srcId="{B55CF600-1F20-4C68-A462-95094F04FF36}" destId="{805412FA-1D23-4E18-8ED9-8135CBB59911}" srcOrd="0" destOrd="0" parTransId="{7DC7F70B-C2A2-4C1E-BB58-73CC4C28F74B}" sibTransId="{2A166B80-3637-4D1A-B67A-2471A98F0477}"/>
    <dgm:cxn modelId="{0066CCFA-D853-4939-BA21-F0F9668E667D}" srcId="{6D7D4EC6-5729-4D0B-A565-EC1BF6D00D20}" destId="{739633E7-088E-4750-BA64-19E0B63929D2}" srcOrd="2" destOrd="0" parTransId="{45358FCA-7E32-4FE0-A92E-80A131A13D98}" sibTransId="{09F68ECD-A56D-4BC5-A73D-8120DA9635C1}"/>
    <dgm:cxn modelId="{11B3599F-1AB5-4CED-B105-90B658BA838D}" type="presOf" srcId="{805412FA-1D23-4E18-8ED9-8135CBB59911}" destId="{5FDF2AE5-E29A-4180-B489-61FD2064FFB5}" srcOrd="0" destOrd="0" presId="urn:microsoft.com/office/officeart/2005/8/layout/bProcess2"/>
    <dgm:cxn modelId="{7B60EE24-3C82-4155-A975-A70C6F4ECCD0}" type="presOf" srcId="{739633E7-088E-4750-BA64-19E0B63929D2}" destId="{79F28052-96A1-416F-8765-0849CD0F8417}" srcOrd="0" destOrd="3" presId="urn:microsoft.com/office/officeart/2005/8/layout/bProcess2"/>
    <dgm:cxn modelId="{481E9C8B-E3C3-481F-9EA3-ECCB1F8B4F92}" type="presOf" srcId="{26B011C2-4ABD-42E8-8A4D-7DE95910BE6D}" destId="{79F28052-96A1-416F-8765-0849CD0F8417}" srcOrd="0" destOrd="6" presId="urn:microsoft.com/office/officeart/2005/8/layout/bProcess2"/>
    <dgm:cxn modelId="{1C7EC9EC-563B-4C84-916E-4C512CF54FA2}" srcId="{6D7D4EC6-5729-4D0B-A565-EC1BF6D00D20}" destId="{40A7989F-8720-4E2A-9D70-AD0664CBA0BD}" srcOrd="1" destOrd="0" parTransId="{C3059D8E-6BFD-4C8C-98C5-AE89B1019F4C}" sibTransId="{99A1A9F3-12F8-42FD-A806-447A23F36690}"/>
    <dgm:cxn modelId="{6BE0D28B-4764-418D-89B3-B34438A1785C}" type="presOf" srcId="{B55CF600-1F20-4C68-A462-95094F04FF36}" destId="{2D3219E8-AB29-472E-BCC5-BBAC413438C9}" srcOrd="0" destOrd="0" presId="urn:microsoft.com/office/officeart/2005/8/layout/bProcess2"/>
    <dgm:cxn modelId="{B25632F3-91F8-4AA1-823A-E5D4BF0FDDA4}" type="presOf" srcId="{F245ACF5-8A46-46AD-8F60-CA39E1E9AC39}" destId="{79F28052-96A1-416F-8765-0849CD0F8417}" srcOrd="0" destOrd="4" presId="urn:microsoft.com/office/officeart/2005/8/layout/bProcess2"/>
    <dgm:cxn modelId="{943267B8-224C-49E6-9A6D-96AC39787647}" srcId="{6D7D4EC6-5729-4D0B-A565-EC1BF6D00D20}" destId="{26B011C2-4ABD-42E8-8A4D-7DE95910BE6D}" srcOrd="5" destOrd="0" parTransId="{D806A55B-4C3D-42E6-8A92-2C96FAA3C03E}" sibTransId="{E598F92D-3B4A-4545-ACFF-4A3384F86EF5}"/>
    <dgm:cxn modelId="{BC307DE8-5D4B-48F6-87DC-D42A55B036E0}" srcId="{6D7D4EC6-5729-4D0B-A565-EC1BF6D00D20}" destId="{31B207B1-BDE4-4542-AB9E-682AD88C1880}" srcOrd="4" destOrd="0" parTransId="{84DE8427-01DA-4579-B5CB-75DB6BDAA504}" sibTransId="{BC197F18-70CB-4C86-B561-D41980FF5FDF}"/>
    <dgm:cxn modelId="{1176F4E6-82A6-4300-9934-7DACFFA00E01}" type="presOf" srcId="{40A7989F-8720-4E2A-9D70-AD0664CBA0BD}" destId="{79F28052-96A1-416F-8765-0849CD0F8417}" srcOrd="0" destOrd="2" presId="urn:microsoft.com/office/officeart/2005/8/layout/bProcess2"/>
    <dgm:cxn modelId="{9BA352E5-DBD5-4A72-B9D4-EBA820E2FBF7}" type="presParOf" srcId="{2D3219E8-AB29-472E-BCC5-BBAC413438C9}" destId="{5FDF2AE5-E29A-4180-B489-61FD2064FFB5}" srcOrd="0" destOrd="0" presId="urn:microsoft.com/office/officeart/2005/8/layout/bProcess2"/>
    <dgm:cxn modelId="{DDFAF9C4-861A-48A9-A5F6-314BC87BAF1F}" type="presParOf" srcId="{2D3219E8-AB29-472E-BCC5-BBAC413438C9}" destId="{391A1248-0205-4462-88D2-67AFE82117FA}" srcOrd="1" destOrd="0" presId="urn:microsoft.com/office/officeart/2005/8/layout/bProcess2"/>
    <dgm:cxn modelId="{2F7CE16B-EFF3-4776-B270-5C33F6C6269C}" type="presParOf" srcId="{2D3219E8-AB29-472E-BCC5-BBAC413438C9}" destId="{79F28052-96A1-416F-8765-0849CD0F8417}" srcOrd="2" destOrd="0" presId="urn:microsoft.com/office/officeart/2005/8/layout/bProcess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E572A-7AB3-41E6-B430-A19C88A4CF9D}">
      <dsp:nvSpPr>
        <dsp:cNvPr id="0" name=""/>
        <dsp:cNvSpPr/>
      </dsp:nvSpPr>
      <dsp:spPr>
        <a:xfrm>
          <a:off x="1519199" y="32588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FFAB87-D69A-4B1D-8938-EC562B730610}">
      <dsp:nvSpPr>
        <dsp:cNvPr id="0" name=""/>
        <dsp:cNvSpPr/>
      </dsp:nvSpPr>
      <dsp:spPr>
        <a:xfrm>
          <a:off x="331199" y="274019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kern="1200"/>
            <a:t>The Online Bus Booking System is a web-based application that allows a user to check ticket availability, buy ticket and pay for the bus ticket online</a:t>
          </a:r>
          <a:r>
            <a:rPr lang="en-US" sz="1500" kern="1200"/>
            <a:t>.</a:t>
          </a:r>
        </a:p>
      </dsp:txBody>
      <dsp:txXfrm>
        <a:off x="331199" y="2740191"/>
        <a:ext cx="4320000" cy="720000"/>
      </dsp:txXfrm>
    </dsp:sp>
    <dsp:sp modelId="{919F564B-BD85-41F1-BC46-FDFAB0840A5D}">
      <dsp:nvSpPr>
        <dsp:cNvPr id="0" name=""/>
        <dsp:cNvSpPr/>
      </dsp:nvSpPr>
      <dsp:spPr>
        <a:xfrm>
          <a:off x="6595199" y="32588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4E33EE-FA19-4E01-9BB8-84A2847DC9FF}">
      <dsp:nvSpPr>
        <dsp:cNvPr id="0" name=""/>
        <dsp:cNvSpPr/>
      </dsp:nvSpPr>
      <dsp:spPr>
        <a:xfrm>
          <a:off x="5407199" y="274019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kern="1200"/>
            <a:t>The bus booking system is based on Java Spring Boot, MySQL and Angular. Role based authorization and authentication is given to both admin and user. </a:t>
          </a:r>
          <a:endParaRPr lang="en-US" sz="1500" kern="1200"/>
        </a:p>
      </dsp:txBody>
      <dsp:txXfrm>
        <a:off x="5407199" y="2740191"/>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EFC63-43F3-40B8-93D9-BB83AE70A56C}">
      <dsp:nvSpPr>
        <dsp:cNvPr id="0" name=""/>
        <dsp:cNvSpPr/>
      </dsp:nvSpPr>
      <dsp:spPr>
        <a:xfrm>
          <a:off x="4912310" y="1476036"/>
          <a:ext cx="3857357" cy="611917"/>
        </a:xfrm>
        <a:custGeom>
          <a:avLst/>
          <a:gdLst/>
          <a:ahLst/>
          <a:cxnLst/>
          <a:rect l="0" t="0" r="0" b="0"/>
          <a:pathLst>
            <a:path>
              <a:moveTo>
                <a:pt x="0" y="0"/>
              </a:moveTo>
              <a:lnTo>
                <a:pt x="0" y="417003"/>
              </a:lnTo>
              <a:lnTo>
                <a:pt x="3857357" y="417003"/>
              </a:lnTo>
              <a:lnTo>
                <a:pt x="3857357" y="61191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2DA91E-5B7A-4B98-A4EF-B5F5DA3A900F}">
      <dsp:nvSpPr>
        <dsp:cNvPr id="0" name=""/>
        <dsp:cNvSpPr/>
      </dsp:nvSpPr>
      <dsp:spPr>
        <a:xfrm>
          <a:off x="4912310" y="1476036"/>
          <a:ext cx="1285785" cy="611917"/>
        </a:xfrm>
        <a:custGeom>
          <a:avLst/>
          <a:gdLst/>
          <a:ahLst/>
          <a:cxnLst/>
          <a:rect l="0" t="0" r="0" b="0"/>
          <a:pathLst>
            <a:path>
              <a:moveTo>
                <a:pt x="0" y="0"/>
              </a:moveTo>
              <a:lnTo>
                <a:pt x="0" y="417003"/>
              </a:lnTo>
              <a:lnTo>
                <a:pt x="1285785" y="417003"/>
              </a:lnTo>
              <a:lnTo>
                <a:pt x="1285785" y="61191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1EFAC0-8290-465A-A30C-CEDC67D53559}">
      <dsp:nvSpPr>
        <dsp:cNvPr id="0" name=""/>
        <dsp:cNvSpPr/>
      </dsp:nvSpPr>
      <dsp:spPr>
        <a:xfrm>
          <a:off x="3626524" y="1476036"/>
          <a:ext cx="1285785" cy="611917"/>
        </a:xfrm>
        <a:custGeom>
          <a:avLst/>
          <a:gdLst/>
          <a:ahLst/>
          <a:cxnLst/>
          <a:rect l="0" t="0" r="0" b="0"/>
          <a:pathLst>
            <a:path>
              <a:moveTo>
                <a:pt x="1285785" y="0"/>
              </a:moveTo>
              <a:lnTo>
                <a:pt x="1285785" y="417003"/>
              </a:lnTo>
              <a:lnTo>
                <a:pt x="0" y="417003"/>
              </a:lnTo>
              <a:lnTo>
                <a:pt x="0" y="61191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C927BD-3930-40FF-944C-527BD9900FA1}">
      <dsp:nvSpPr>
        <dsp:cNvPr id="0" name=""/>
        <dsp:cNvSpPr/>
      </dsp:nvSpPr>
      <dsp:spPr>
        <a:xfrm>
          <a:off x="1054953" y="1476036"/>
          <a:ext cx="3857357" cy="611917"/>
        </a:xfrm>
        <a:custGeom>
          <a:avLst/>
          <a:gdLst/>
          <a:ahLst/>
          <a:cxnLst/>
          <a:rect l="0" t="0" r="0" b="0"/>
          <a:pathLst>
            <a:path>
              <a:moveTo>
                <a:pt x="3857357" y="0"/>
              </a:moveTo>
              <a:lnTo>
                <a:pt x="3857357" y="417003"/>
              </a:lnTo>
              <a:lnTo>
                <a:pt x="0" y="417003"/>
              </a:lnTo>
              <a:lnTo>
                <a:pt x="0" y="61191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AB9F8B-5779-42F2-B5EF-15129E390F18}">
      <dsp:nvSpPr>
        <dsp:cNvPr id="0" name=""/>
        <dsp:cNvSpPr/>
      </dsp:nvSpPr>
      <dsp:spPr>
        <a:xfrm>
          <a:off x="3860303" y="139988"/>
          <a:ext cx="2104012" cy="133604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E1B82E-5C6B-4C81-BBB1-0ECEE77F3D04}">
      <dsp:nvSpPr>
        <dsp:cNvPr id="0" name=""/>
        <dsp:cNvSpPr/>
      </dsp:nvSpPr>
      <dsp:spPr>
        <a:xfrm>
          <a:off x="4094083" y="362078"/>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The scope of the online bus booking system is:</a:t>
          </a:r>
          <a:endParaRPr lang="en-US" sz="1600" kern="1200" dirty="0"/>
        </a:p>
      </dsp:txBody>
      <dsp:txXfrm>
        <a:off x="4133215" y="401210"/>
        <a:ext cx="2025748" cy="1257784"/>
      </dsp:txXfrm>
    </dsp:sp>
    <dsp:sp modelId="{DD193D2B-4D61-4858-AD40-3E3D9E0D27C2}">
      <dsp:nvSpPr>
        <dsp:cNvPr id="0" name=""/>
        <dsp:cNvSpPr/>
      </dsp:nvSpPr>
      <dsp:spPr>
        <a:xfrm>
          <a:off x="2946" y="2087953"/>
          <a:ext cx="2104012" cy="1336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DAE903-53B6-423B-9123-259B3DADC50D}">
      <dsp:nvSpPr>
        <dsp:cNvPr id="0" name=""/>
        <dsp:cNvSpPr/>
      </dsp:nvSpPr>
      <dsp:spPr>
        <a:xfrm>
          <a:off x="236726" y="2310043"/>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A person should be able to Login to the system through the first page of the application.</a:t>
          </a:r>
          <a:endParaRPr lang="en-US" sz="1600" kern="1200" dirty="0"/>
        </a:p>
      </dsp:txBody>
      <dsp:txXfrm>
        <a:off x="275858" y="2349175"/>
        <a:ext cx="2025748" cy="1257784"/>
      </dsp:txXfrm>
    </dsp:sp>
    <dsp:sp modelId="{B846307F-287D-4BFF-812B-B1576A36C185}">
      <dsp:nvSpPr>
        <dsp:cNvPr id="0" name=""/>
        <dsp:cNvSpPr/>
      </dsp:nvSpPr>
      <dsp:spPr>
        <a:xfrm>
          <a:off x="2574518" y="2087953"/>
          <a:ext cx="2104012" cy="1336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120C25-C5E5-4286-B9AA-0755F9D1BBB2}">
      <dsp:nvSpPr>
        <dsp:cNvPr id="0" name=""/>
        <dsp:cNvSpPr/>
      </dsp:nvSpPr>
      <dsp:spPr>
        <a:xfrm>
          <a:off x="2808297" y="2310043"/>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Otherwise we can register into the system.</a:t>
          </a:r>
          <a:endParaRPr lang="en-US" sz="1600" kern="1200" dirty="0"/>
        </a:p>
      </dsp:txBody>
      <dsp:txXfrm>
        <a:off x="2847429" y="2349175"/>
        <a:ext cx="2025748" cy="1257784"/>
      </dsp:txXfrm>
    </dsp:sp>
    <dsp:sp modelId="{01D5117C-F7CA-41ED-BD89-419A81859755}">
      <dsp:nvSpPr>
        <dsp:cNvPr id="0" name=""/>
        <dsp:cNvSpPr/>
      </dsp:nvSpPr>
      <dsp:spPr>
        <a:xfrm>
          <a:off x="5146089" y="2087953"/>
          <a:ext cx="2104012" cy="1336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54D59-0F1A-4C09-BEED-7D33C7A637BA}">
      <dsp:nvSpPr>
        <dsp:cNvPr id="0" name=""/>
        <dsp:cNvSpPr/>
      </dsp:nvSpPr>
      <dsp:spPr>
        <a:xfrm>
          <a:off x="5379868" y="2310043"/>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Should be able to create a new login for accessing the reservation facility.</a:t>
          </a:r>
          <a:endParaRPr lang="en-US" sz="1600" kern="1200" dirty="0"/>
        </a:p>
      </dsp:txBody>
      <dsp:txXfrm>
        <a:off x="5419000" y="2349175"/>
        <a:ext cx="2025748" cy="1257784"/>
      </dsp:txXfrm>
    </dsp:sp>
    <dsp:sp modelId="{8FF565F8-93E1-4EBF-9E30-8719972CEE58}">
      <dsp:nvSpPr>
        <dsp:cNvPr id="0" name=""/>
        <dsp:cNvSpPr/>
      </dsp:nvSpPr>
      <dsp:spPr>
        <a:xfrm>
          <a:off x="7717661" y="2087953"/>
          <a:ext cx="2104012" cy="1336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502FEF-EFED-4027-97D5-09704BF3733A}">
      <dsp:nvSpPr>
        <dsp:cNvPr id="0" name=""/>
        <dsp:cNvSpPr/>
      </dsp:nvSpPr>
      <dsp:spPr>
        <a:xfrm>
          <a:off x="7951440" y="2310043"/>
          <a:ext cx="2104012" cy="1336048"/>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Able to </a:t>
          </a:r>
          <a:r>
            <a:rPr lang="en-US" sz="1600" kern="1200" dirty="0"/>
            <a:t>search and book the particular bus.</a:t>
          </a:r>
        </a:p>
      </dsp:txBody>
      <dsp:txXfrm>
        <a:off x="7990572" y="2349175"/>
        <a:ext cx="2025748" cy="12577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FBE7D-88AA-465E-9432-94B59EB8A593}">
      <dsp:nvSpPr>
        <dsp:cNvPr id="0" name=""/>
        <dsp:cNvSpPr/>
      </dsp:nvSpPr>
      <dsp:spPr>
        <a:xfrm>
          <a:off x="0" y="1515849"/>
          <a:ext cx="1257300" cy="75438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Spring Boot</a:t>
          </a:r>
          <a:endParaRPr lang="en-US" sz="1900" kern="1200" dirty="0"/>
        </a:p>
      </dsp:txBody>
      <dsp:txXfrm>
        <a:off x="22095" y="1537944"/>
        <a:ext cx="1213110" cy="710190"/>
      </dsp:txXfrm>
    </dsp:sp>
    <dsp:sp modelId="{0F6EA44B-AA8B-42BE-B2EC-2C01947DDEE9}">
      <dsp:nvSpPr>
        <dsp:cNvPr id="0" name=""/>
        <dsp:cNvSpPr/>
      </dsp:nvSpPr>
      <dsp:spPr>
        <a:xfrm>
          <a:off x="1383029" y="1737134"/>
          <a:ext cx="266547" cy="31181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83029" y="1799496"/>
        <a:ext cx="186583" cy="187086"/>
      </dsp:txXfrm>
    </dsp:sp>
    <dsp:sp modelId="{55BFD376-847E-459F-9D59-8BA3661AF1DB}">
      <dsp:nvSpPr>
        <dsp:cNvPr id="0" name=""/>
        <dsp:cNvSpPr/>
      </dsp:nvSpPr>
      <dsp:spPr>
        <a:xfrm>
          <a:off x="1760219" y="1515849"/>
          <a:ext cx="1257300" cy="754380"/>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Maven</a:t>
          </a:r>
          <a:endParaRPr lang="en-US" sz="1900" kern="1200" dirty="0"/>
        </a:p>
      </dsp:txBody>
      <dsp:txXfrm>
        <a:off x="1782314" y="1537944"/>
        <a:ext cx="1213110" cy="710190"/>
      </dsp:txXfrm>
    </dsp:sp>
    <dsp:sp modelId="{769A11F6-3E56-475B-A178-AF8707CFF28B}">
      <dsp:nvSpPr>
        <dsp:cNvPr id="0" name=""/>
        <dsp:cNvSpPr/>
      </dsp:nvSpPr>
      <dsp:spPr>
        <a:xfrm>
          <a:off x="3143249" y="1737134"/>
          <a:ext cx="266547" cy="31181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143249" y="1799496"/>
        <a:ext cx="186583" cy="187086"/>
      </dsp:txXfrm>
    </dsp:sp>
    <dsp:sp modelId="{BD6E3CA6-BA2D-4E27-8B46-0675B8B99743}">
      <dsp:nvSpPr>
        <dsp:cNvPr id="0" name=""/>
        <dsp:cNvSpPr/>
      </dsp:nvSpPr>
      <dsp:spPr>
        <a:xfrm>
          <a:off x="3520439" y="1515849"/>
          <a:ext cx="1257300" cy="754380"/>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Spring Data JPA</a:t>
          </a:r>
          <a:endParaRPr lang="en-US" sz="1900" kern="1200" dirty="0"/>
        </a:p>
      </dsp:txBody>
      <dsp:txXfrm>
        <a:off x="3542534" y="1537944"/>
        <a:ext cx="1213110" cy="710190"/>
      </dsp:txXfrm>
    </dsp:sp>
    <dsp:sp modelId="{8E7C7AB5-E2A7-4AC3-A81D-BBEC6D120B08}">
      <dsp:nvSpPr>
        <dsp:cNvPr id="0" name=""/>
        <dsp:cNvSpPr/>
      </dsp:nvSpPr>
      <dsp:spPr>
        <a:xfrm>
          <a:off x="4903470" y="1737134"/>
          <a:ext cx="266547" cy="31181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903470" y="1799496"/>
        <a:ext cx="186583" cy="187086"/>
      </dsp:txXfrm>
    </dsp:sp>
    <dsp:sp modelId="{05F7EBAB-2179-4E02-8A07-B81B453C97FF}">
      <dsp:nvSpPr>
        <dsp:cNvPr id="0" name=""/>
        <dsp:cNvSpPr/>
      </dsp:nvSpPr>
      <dsp:spPr>
        <a:xfrm>
          <a:off x="5280659" y="1515849"/>
          <a:ext cx="1257300" cy="75438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JDK 1</a:t>
          </a:r>
          <a:r>
            <a:rPr lang="en-US" sz="1900" kern="1200" dirty="0"/>
            <a:t>1</a:t>
          </a:r>
        </a:p>
      </dsp:txBody>
      <dsp:txXfrm>
        <a:off x="5302754" y="1537944"/>
        <a:ext cx="1213110" cy="710190"/>
      </dsp:txXfrm>
    </dsp:sp>
    <dsp:sp modelId="{BFD603DC-5FAC-4252-A536-E398393FC2B6}">
      <dsp:nvSpPr>
        <dsp:cNvPr id="0" name=""/>
        <dsp:cNvSpPr/>
      </dsp:nvSpPr>
      <dsp:spPr>
        <a:xfrm>
          <a:off x="6663690" y="1737134"/>
          <a:ext cx="266547" cy="31181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663690" y="1799496"/>
        <a:ext cx="186583" cy="187086"/>
      </dsp:txXfrm>
    </dsp:sp>
    <dsp:sp modelId="{8534C964-212E-4F73-9C47-1D88BC702F60}">
      <dsp:nvSpPr>
        <dsp:cNvPr id="0" name=""/>
        <dsp:cNvSpPr/>
      </dsp:nvSpPr>
      <dsp:spPr>
        <a:xfrm>
          <a:off x="7040880" y="1515849"/>
          <a:ext cx="1257300" cy="754380"/>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MySQL Database</a:t>
          </a:r>
          <a:endParaRPr lang="en-US" sz="1900" kern="1200" dirty="0"/>
        </a:p>
      </dsp:txBody>
      <dsp:txXfrm>
        <a:off x="7062975" y="1537944"/>
        <a:ext cx="1213110" cy="710190"/>
      </dsp:txXfrm>
    </dsp:sp>
    <dsp:sp modelId="{197DA7FE-EE83-4F26-83B8-9062C0A3070B}">
      <dsp:nvSpPr>
        <dsp:cNvPr id="0" name=""/>
        <dsp:cNvSpPr/>
      </dsp:nvSpPr>
      <dsp:spPr>
        <a:xfrm>
          <a:off x="8423910" y="1737134"/>
          <a:ext cx="266547" cy="31181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423910" y="1799496"/>
        <a:ext cx="186583" cy="187086"/>
      </dsp:txXfrm>
    </dsp:sp>
    <dsp:sp modelId="{B4D47DA0-1B24-4B4B-99B0-8DBC345C7F5F}">
      <dsp:nvSpPr>
        <dsp:cNvPr id="0" name=""/>
        <dsp:cNvSpPr/>
      </dsp:nvSpPr>
      <dsp:spPr>
        <a:xfrm>
          <a:off x="8801100" y="1515849"/>
          <a:ext cx="1257300" cy="75438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Hibernate</a:t>
          </a:r>
          <a:endParaRPr lang="en-US" sz="1900" kern="1200" dirty="0"/>
        </a:p>
      </dsp:txBody>
      <dsp:txXfrm>
        <a:off x="8823195" y="1537944"/>
        <a:ext cx="1213110" cy="710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4FCD6-0D2A-4294-A8BF-1142F76D1371}">
      <dsp:nvSpPr>
        <dsp:cNvPr id="0" name=""/>
        <dsp:cNvSpPr/>
      </dsp:nvSpPr>
      <dsp:spPr>
        <a:xfrm>
          <a:off x="769396" y="14332"/>
          <a:ext cx="1191120" cy="11911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EF8221-A53D-4A74-B50D-8A038E18FAC6}">
      <dsp:nvSpPr>
        <dsp:cNvPr id="0" name=""/>
        <dsp:cNvSpPr/>
      </dsp:nvSpPr>
      <dsp:spPr>
        <a:xfrm>
          <a:off x="1019532" y="264467"/>
          <a:ext cx="690849" cy="690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14E3BE-77F0-48AD-A3CD-C78B6924176E}">
      <dsp:nvSpPr>
        <dsp:cNvPr id="0" name=""/>
        <dsp:cNvSpPr/>
      </dsp:nvSpPr>
      <dsp:spPr>
        <a:xfrm>
          <a:off x="2215757" y="14332"/>
          <a:ext cx="2807641" cy="1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Angular is a framework and platform for building single-page client applications using HTML and Type Script . Angular is written in Type Script.</a:t>
          </a:r>
        </a:p>
      </dsp:txBody>
      <dsp:txXfrm>
        <a:off x="2215757" y="14332"/>
        <a:ext cx="2807641" cy="1191120"/>
      </dsp:txXfrm>
    </dsp:sp>
    <dsp:sp modelId="{4041438E-DDD0-4D93-BC1F-169EA761B1AA}">
      <dsp:nvSpPr>
        <dsp:cNvPr id="0" name=""/>
        <dsp:cNvSpPr/>
      </dsp:nvSpPr>
      <dsp:spPr>
        <a:xfrm>
          <a:off x="5512609" y="14332"/>
          <a:ext cx="1191120" cy="11911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0964A-CE43-4EB2-87E5-C0DE6548E17B}">
      <dsp:nvSpPr>
        <dsp:cNvPr id="0" name=""/>
        <dsp:cNvSpPr/>
      </dsp:nvSpPr>
      <dsp:spPr>
        <a:xfrm>
          <a:off x="5762744" y="264467"/>
          <a:ext cx="690849" cy="690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43F4A-4861-4261-992A-E3FDBCF48679}">
      <dsp:nvSpPr>
        <dsp:cNvPr id="0" name=""/>
        <dsp:cNvSpPr/>
      </dsp:nvSpPr>
      <dsp:spPr>
        <a:xfrm>
          <a:off x="6958969" y="14332"/>
          <a:ext cx="2807641" cy="1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Great for Single page applications.</a:t>
          </a:r>
        </a:p>
      </dsp:txBody>
      <dsp:txXfrm>
        <a:off x="6958969" y="14332"/>
        <a:ext cx="2807641" cy="1191120"/>
      </dsp:txXfrm>
    </dsp:sp>
    <dsp:sp modelId="{3D3C74EA-730F-4B8C-8F4D-B91AD1FD9CF2}">
      <dsp:nvSpPr>
        <dsp:cNvPr id="0" name=""/>
        <dsp:cNvSpPr/>
      </dsp:nvSpPr>
      <dsp:spPr>
        <a:xfrm>
          <a:off x="769396" y="1699253"/>
          <a:ext cx="1191120" cy="11911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39365D-342A-4BD6-8C93-168F81C564D9}">
      <dsp:nvSpPr>
        <dsp:cNvPr id="0" name=""/>
        <dsp:cNvSpPr/>
      </dsp:nvSpPr>
      <dsp:spPr>
        <a:xfrm>
          <a:off x="1019532" y="1949388"/>
          <a:ext cx="690849" cy="690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EE7D64-DCE4-4765-98E3-0B036FD9B33B}">
      <dsp:nvSpPr>
        <dsp:cNvPr id="0" name=""/>
        <dsp:cNvSpPr/>
      </dsp:nvSpPr>
      <dsp:spPr>
        <a:xfrm>
          <a:off x="2215757" y="1699253"/>
          <a:ext cx="2807641" cy="1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Angular is modular.</a:t>
          </a:r>
        </a:p>
      </dsp:txBody>
      <dsp:txXfrm>
        <a:off x="2215757" y="1699253"/>
        <a:ext cx="2807641" cy="1191120"/>
      </dsp:txXfrm>
    </dsp:sp>
    <dsp:sp modelId="{970A6F79-FA6D-4488-86C7-2604B85091B1}">
      <dsp:nvSpPr>
        <dsp:cNvPr id="0" name=""/>
        <dsp:cNvSpPr/>
      </dsp:nvSpPr>
      <dsp:spPr>
        <a:xfrm>
          <a:off x="5512609" y="1699253"/>
          <a:ext cx="1191120" cy="11911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01D09-A44A-4302-9206-4D6B4FC871AE}">
      <dsp:nvSpPr>
        <dsp:cNvPr id="0" name=""/>
        <dsp:cNvSpPr/>
      </dsp:nvSpPr>
      <dsp:spPr>
        <a:xfrm>
          <a:off x="5762744" y="1949388"/>
          <a:ext cx="690849" cy="690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F4EA7E-9FDE-4799-BC78-DA7F07221EA1}">
      <dsp:nvSpPr>
        <dsp:cNvPr id="0" name=""/>
        <dsp:cNvSpPr/>
      </dsp:nvSpPr>
      <dsp:spPr>
        <a:xfrm>
          <a:off x="6958969" y="1699253"/>
          <a:ext cx="2807641" cy="1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Built-in features DI, data binding etc.</a:t>
          </a:r>
        </a:p>
      </dsp:txBody>
      <dsp:txXfrm>
        <a:off x="6958969" y="1699253"/>
        <a:ext cx="2807641" cy="1191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F2AE5-E29A-4180-B489-61FD2064FFB5}">
      <dsp:nvSpPr>
        <dsp:cNvPr id="0" name=""/>
        <dsp:cNvSpPr/>
      </dsp:nvSpPr>
      <dsp:spPr>
        <a:xfrm>
          <a:off x="302046" y="2178"/>
          <a:ext cx="3781722" cy="3781722"/>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p>
      </dsp:txBody>
      <dsp:txXfrm>
        <a:off x="855866" y="555998"/>
        <a:ext cx="2674082" cy="2674082"/>
      </dsp:txXfrm>
    </dsp:sp>
    <dsp:sp modelId="{391A1248-0205-4462-88D2-67AFE82117FA}">
      <dsp:nvSpPr>
        <dsp:cNvPr id="0" name=""/>
        <dsp:cNvSpPr/>
      </dsp:nvSpPr>
      <dsp:spPr>
        <a:xfrm rot="5400000">
          <a:off x="4395761" y="1391961"/>
          <a:ext cx="1323602" cy="1002156"/>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F28052-96A1-416F-8765-0849CD0F8417}">
      <dsp:nvSpPr>
        <dsp:cNvPr id="0" name=""/>
        <dsp:cNvSpPr/>
      </dsp:nvSpPr>
      <dsp:spPr>
        <a:xfrm>
          <a:off x="5974630" y="2178"/>
          <a:ext cx="3781722" cy="3781722"/>
        </a:xfrm>
        <a:prstGeom prst="ellipse">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t>Imports in module:</a:t>
          </a:r>
        </a:p>
        <a:p>
          <a:pPr marL="57150" lvl="1" indent="-57150" algn="l" defTabSz="444500">
            <a:lnSpc>
              <a:spcPct val="90000"/>
            </a:lnSpc>
            <a:spcBef>
              <a:spcPct val="0"/>
            </a:spcBef>
            <a:spcAft>
              <a:spcPct val="15000"/>
            </a:spcAft>
            <a:buChar char="•"/>
          </a:pPr>
          <a:r>
            <a:rPr lang="en-US" sz="1000" kern="1200"/>
            <a:t>FormsModule</a:t>
          </a:r>
        </a:p>
        <a:p>
          <a:pPr marL="57150" lvl="1" indent="-57150" algn="l" defTabSz="444500">
            <a:lnSpc>
              <a:spcPct val="90000"/>
            </a:lnSpc>
            <a:spcBef>
              <a:spcPct val="0"/>
            </a:spcBef>
            <a:spcAft>
              <a:spcPct val="15000"/>
            </a:spcAft>
            <a:buChar char="•"/>
          </a:pPr>
          <a:r>
            <a:rPr lang="en-US" sz="1000" kern="1200"/>
            <a:t>ReactiveFormsModule</a:t>
          </a:r>
        </a:p>
        <a:p>
          <a:pPr marL="57150" lvl="1" indent="-57150" algn="l" defTabSz="444500">
            <a:lnSpc>
              <a:spcPct val="90000"/>
            </a:lnSpc>
            <a:spcBef>
              <a:spcPct val="0"/>
            </a:spcBef>
            <a:spcAft>
              <a:spcPct val="15000"/>
            </a:spcAft>
            <a:buChar char="•"/>
          </a:pPr>
          <a:r>
            <a:rPr lang="en-US" sz="1000" kern="1200"/>
            <a:t>HttpClientModule</a:t>
          </a:r>
        </a:p>
        <a:p>
          <a:pPr marL="57150" lvl="1" indent="-57150" algn="l" defTabSz="444500">
            <a:lnSpc>
              <a:spcPct val="90000"/>
            </a:lnSpc>
            <a:spcBef>
              <a:spcPct val="0"/>
            </a:spcBef>
            <a:spcAft>
              <a:spcPct val="15000"/>
            </a:spcAft>
            <a:buChar char="•"/>
          </a:pPr>
          <a:r>
            <a:rPr lang="en-US" sz="1000" kern="1200"/>
            <a:t>BrowserModule</a:t>
          </a:r>
        </a:p>
        <a:p>
          <a:pPr marL="57150" lvl="1" indent="-57150" algn="l" defTabSz="444500">
            <a:lnSpc>
              <a:spcPct val="90000"/>
            </a:lnSpc>
            <a:spcBef>
              <a:spcPct val="0"/>
            </a:spcBef>
            <a:spcAft>
              <a:spcPct val="15000"/>
            </a:spcAft>
            <a:buChar char="•"/>
          </a:pPr>
          <a:r>
            <a:rPr lang="en-US" sz="1000" kern="1200"/>
            <a:t>AppRoutingModule</a:t>
          </a:r>
        </a:p>
        <a:p>
          <a:pPr marL="57150" lvl="1" indent="-57150" algn="l" defTabSz="444500">
            <a:lnSpc>
              <a:spcPct val="90000"/>
            </a:lnSpc>
            <a:spcBef>
              <a:spcPct val="0"/>
            </a:spcBef>
            <a:spcAft>
              <a:spcPct val="15000"/>
            </a:spcAft>
            <a:buChar char="•"/>
          </a:pPr>
          <a:r>
            <a:rPr lang="en-US" sz="1000" kern="1200"/>
            <a:t>Ng Module</a:t>
          </a:r>
        </a:p>
      </dsp:txBody>
      <dsp:txXfrm>
        <a:off x="6528450" y="555998"/>
        <a:ext cx="2674082" cy="267408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pPr/>
              <a:t>8/16/2023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pPr/>
              <a:t>‹#›</a:t>
            </a:fld>
            <a:endParaRPr lang="en-US"/>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pPr/>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7739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 xmlns:p14="http://schemas.microsoft.com/office/powerpoint/2010/main" val="3314913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 xmlns:p14="http://schemas.microsoft.com/office/powerpoint/2010/main" val="341929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 xmlns:p14="http://schemas.microsoft.com/office/powerpoint/2010/main" val="23316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0BAEB6-313B-49AC-8E65-52342F368CF5}"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8486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BAEB6-313B-49AC-8E65-52342F368CF5}"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 xmlns:p14="http://schemas.microsoft.com/office/powerpoint/2010/main" val="1449166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BAEB6-313B-49AC-8E65-52342F368CF5}" type="datetimeFigureOut">
              <a:rPr lang="en-US" smtClean="0"/>
              <a:pPr/>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 xmlns:p14="http://schemas.microsoft.com/office/powerpoint/2010/main" val="255293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BAEB6-313B-49AC-8E65-52342F368CF5}" type="datetimeFigureOut">
              <a:rPr lang="en-US" smtClean="0"/>
              <a:pPr/>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 xmlns:p14="http://schemas.microsoft.com/office/powerpoint/2010/main" val="1717890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0BAEB6-313B-49AC-8E65-52342F368CF5}" type="datetimeFigureOut">
              <a:rPr lang="en-US" smtClean="0"/>
              <a:pPr/>
              <a:t>8/16/2023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 xmlns:p14="http://schemas.microsoft.com/office/powerpoint/2010/main" val="184459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0BAEB6-313B-49AC-8E65-52342F368CF5}" type="datetimeFigureOut">
              <a:rPr lang="en-US" smtClean="0"/>
              <a:pPr/>
              <a:t>8/16/2023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B42D86-9146-478F-B7B6-AE67833FB214}" type="slidenum">
              <a:rPr lang="en-US" smtClean="0"/>
              <a:pPr/>
              <a:t>‹#›</a:t>
            </a:fld>
            <a:endParaRPr lang="en-US"/>
          </a:p>
        </p:txBody>
      </p:sp>
    </p:spTree>
    <p:extLst>
      <p:ext uri="{BB962C8B-B14F-4D97-AF65-F5344CB8AC3E}">
        <p14:creationId xmlns="" xmlns:p14="http://schemas.microsoft.com/office/powerpoint/2010/main" val="3035110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0BAEB6-313B-49AC-8E65-52342F368CF5}"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B42D86-9146-478F-B7B6-AE67833FB214}" type="slidenum">
              <a:rPr lang="en-US" smtClean="0"/>
              <a:pPr/>
              <a:t>‹#›</a:t>
            </a:fld>
            <a:endParaRPr lang="en-US"/>
          </a:p>
        </p:txBody>
      </p:sp>
    </p:spTree>
    <p:extLst>
      <p:ext uri="{BB962C8B-B14F-4D97-AF65-F5344CB8AC3E}">
        <p14:creationId xmlns="" xmlns:p14="http://schemas.microsoft.com/office/powerpoint/2010/main" val="502174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0BAEB6-313B-49AC-8E65-52342F368CF5}" type="datetimeFigureOut">
              <a:rPr lang="en-US" smtClean="0"/>
              <a:pPr/>
              <a:t>8/16/2023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DB42D86-9146-478F-B7B6-AE67833FB214}"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66515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 xmlns:a16="http://schemas.microsoft.com/office/drawing/2014/main" id="{36D16D1E-4205-49F5-BD2A-DA769947C1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 xmlns:a16="http://schemas.microsoft.com/office/drawing/2014/main" id="{012FD100-C039-4E03-B5E4-2EDFA7290A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 xmlns:a16="http://schemas.microsoft.com/office/drawing/2014/main" id="{4418FCD2-8448-4A81-8EB4-72250F7827B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9">
            <a:extLst>
              <a:ext uri="{FF2B5EF4-FFF2-40B4-BE49-F238E27FC236}">
                <a16:creationId xmlns="" xmlns:a16="http://schemas.microsoft.com/office/drawing/2014/main" id="{F9E80720-23E6-4B89-B77E-04A7689F1B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 xmlns:a16="http://schemas.microsoft.com/office/drawing/2014/main" id="{CD1D3CA1-3EB6-41F3-A419-8424B56BE63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p:cNvSpPr txBox="1"/>
          <p:nvPr/>
        </p:nvSpPr>
        <p:spPr>
          <a:xfrm>
            <a:off x="1066800" y="5252936"/>
            <a:ext cx="10058400" cy="1028715"/>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3000" b="1" spc="-50" dirty="0">
                <a:solidFill>
                  <a:srgbClr val="FFFFFF"/>
                </a:solidFill>
                <a:effectLst>
                  <a:outerShdw blurRad="38100" dist="38100" dir="2700000" algn="tl">
                    <a:srgbClr val="000000">
                      <a:alpha val="43137"/>
                    </a:srgbClr>
                  </a:outerShdw>
                </a:effectLst>
                <a:latin typeface="+mj-lt"/>
                <a:ea typeface="+mj-ea"/>
                <a:cs typeface="+mj-cs"/>
                <a:sym typeface="+mn-ea"/>
              </a:rPr>
              <a:t>ONLINE BUS BOOKING SYSTEM</a:t>
            </a:r>
          </a:p>
          <a:p>
            <a:pPr algn="ctr" defTabSz="914400">
              <a:lnSpc>
                <a:spcPct val="85000"/>
              </a:lnSpc>
              <a:spcBef>
                <a:spcPct val="0"/>
              </a:spcBef>
              <a:spcAft>
                <a:spcPts val="600"/>
              </a:spcAft>
            </a:pPr>
            <a:r>
              <a:rPr lang="en-US" sz="3000" b="1" spc="-50" dirty="0">
                <a:solidFill>
                  <a:srgbClr val="FFFFFF"/>
                </a:solidFill>
                <a:effectLst>
                  <a:outerShdw blurRad="38100" dist="38100" dir="2700000" algn="tl">
                    <a:srgbClr val="000000">
                      <a:alpha val="43137"/>
                    </a:srgbClr>
                  </a:outerShdw>
                </a:effectLst>
                <a:latin typeface="+mj-lt"/>
                <a:ea typeface="+mj-ea"/>
                <a:cs typeface="+mj-cs"/>
                <a:sym typeface="+mn-ea"/>
              </a:rPr>
              <a:t>GROUP- 02</a:t>
            </a:r>
          </a:p>
        </p:txBody>
      </p:sp>
      <p:sp>
        <p:nvSpPr>
          <p:cNvPr id="72" name="Rectangle 71">
            <a:extLst>
              <a:ext uri="{FF2B5EF4-FFF2-40B4-BE49-F238E27FC236}">
                <a16:creationId xmlns="" xmlns:a16="http://schemas.microsoft.com/office/drawing/2014/main" id="{4D87F7B2-AA36-4B58-BC2C-1BBA135E8B6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 xmlns:a16="http://schemas.microsoft.com/office/drawing/2014/main" id="{60C532F5-00B5-A921-BA42-4DD7F0C060A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14823" y="643467"/>
            <a:ext cx="4157233" cy="3619242"/>
          </a:xfrm>
          <a:prstGeom prst="rect">
            <a:avLst/>
          </a:prstGeom>
        </p:spPr>
      </p:pic>
      <p:sp>
        <p:nvSpPr>
          <p:cNvPr id="10" name="TextBox 9">
            <a:extLst>
              <a:ext uri="{FF2B5EF4-FFF2-40B4-BE49-F238E27FC236}">
                <a16:creationId xmlns="" xmlns:a16="http://schemas.microsoft.com/office/drawing/2014/main" id="{CC68C0BC-0E5F-4AE8-D6F3-004EB9372B51}"/>
              </a:ext>
            </a:extLst>
          </p:cNvPr>
          <p:cNvSpPr txBox="1"/>
          <p:nvPr/>
        </p:nvSpPr>
        <p:spPr>
          <a:xfrm>
            <a:off x="5637224" y="1746591"/>
            <a:ext cx="5635362" cy="1331455"/>
          </a:xfrm>
          <a:prstGeom prst="rect">
            <a:avLst/>
          </a:prstGeom>
          <a:noFill/>
        </p:spPr>
        <p:txBody>
          <a:bodyPr wrap="square" rtlCol="0">
            <a:spAutoFit/>
          </a:bodyPr>
          <a:lstStyle/>
          <a:p>
            <a:pPr defTabSz="836676">
              <a:spcAft>
                <a:spcPts val="600"/>
              </a:spcAft>
            </a:pPr>
            <a:r>
              <a:rPr lang="en-US" sz="8052" kern="1200" dirty="0">
                <a:solidFill>
                  <a:schemeClr val="tx1"/>
                </a:solidFill>
                <a:latin typeface="Franklin Gothic Medium" panose="020B0603020102020204" pitchFamily="34" charset="0"/>
                <a:ea typeface="+mn-ea"/>
                <a:cs typeface="+mn-cs"/>
              </a:rPr>
              <a:t>GOBUS</a:t>
            </a:r>
            <a:endParaRPr lang="en-IN" sz="4400" dirty="0">
              <a:latin typeface="Franklin Gothic Medium" panose="020B0603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 xmlns:a16="http://schemas.microsoft.com/office/drawing/2014/main" id="{7D379150-F6B4-45C8-BE10-6B278AD400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 xmlns:a16="http://schemas.microsoft.com/office/drawing/2014/main" id="{5FFCF544-A370-4A5D-A95F-CA6E0E7191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9" name="Straight Connector 48">
            <a:extLst>
              <a:ext uri="{FF2B5EF4-FFF2-40B4-BE49-F238E27FC236}">
                <a16:creationId xmlns="" xmlns:a16="http://schemas.microsoft.com/office/drawing/2014/main" id="{6EEB3B97-A638-498B-8083-54191CE71E0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 xmlns:a16="http://schemas.microsoft.com/office/drawing/2014/main" id="{C33BF9DD-8A45-4EEE-B231-0A14D322E5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974771" y="634946"/>
            <a:ext cx="6574972"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altLang="en-US" sz="4800" b="1" spc="-50">
                <a:solidFill>
                  <a:schemeClr val="tx1">
                    <a:lumMod val="75000"/>
                    <a:lumOff val="25000"/>
                  </a:schemeClr>
                </a:solidFill>
                <a:latin typeface="+mj-lt"/>
                <a:ea typeface="+mj-ea"/>
                <a:cs typeface="+mj-cs"/>
                <a:sym typeface="+mn-ea"/>
              </a:rPr>
              <a:t>Modules in Backend</a:t>
            </a:r>
            <a:r>
              <a:rPr lang="en-US" altLang="en-IN" sz="4800" b="1" spc="-50">
                <a:solidFill>
                  <a:schemeClr val="tx1">
                    <a:lumMod val="75000"/>
                    <a:lumOff val="25000"/>
                  </a:schemeClr>
                </a:solidFill>
                <a:latin typeface="+mj-lt"/>
                <a:ea typeface="+mj-ea"/>
                <a:cs typeface="+mj-cs"/>
                <a:sym typeface="+mn-ea"/>
              </a:rPr>
              <a:t> </a:t>
            </a:r>
            <a:endParaRPr lang="en-US" sz="4800" spc="-50">
              <a:solidFill>
                <a:schemeClr val="tx1">
                  <a:lumMod val="75000"/>
                  <a:lumOff val="25000"/>
                </a:schemeClr>
              </a:solidFill>
              <a:latin typeface="+mj-lt"/>
              <a:ea typeface="+mj-ea"/>
              <a:cs typeface="+mj-cs"/>
            </a:endParaRPr>
          </a:p>
        </p:txBody>
      </p:sp>
      <p:pic>
        <p:nvPicPr>
          <p:cNvPr id="29" name="Picture 28" descr="CPU with binary numbers and blueprint">
            <a:extLst>
              <a:ext uri="{FF2B5EF4-FFF2-40B4-BE49-F238E27FC236}">
                <a16:creationId xmlns="" xmlns:a16="http://schemas.microsoft.com/office/drawing/2014/main" id="{E7E05336-8E1F-F150-6805-53647A5C8C5A}"/>
              </a:ext>
            </a:extLst>
          </p:cNvPr>
          <p:cNvPicPr>
            <a:picLocks noChangeAspect="1"/>
          </p:cNvPicPr>
          <p:nvPr/>
        </p:nvPicPr>
        <p:blipFill rotWithShape="1">
          <a:blip r:embed="rId2"/>
          <a:srcRect l="34179" r="28253" b="-2"/>
          <a:stretch/>
        </p:blipFill>
        <p:spPr>
          <a:xfrm>
            <a:off x="860011" y="640081"/>
            <a:ext cx="3549292" cy="5314406"/>
          </a:xfrm>
          <a:prstGeom prst="rect">
            <a:avLst/>
          </a:prstGeom>
        </p:spPr>
      </p:pic>
      <p:cxnSp>
        <p:nvCxnSpPr>
          <p:cNvPr id="51" name="Straight Connector 50">
            <a:extLst>
              <a:ext uri="{FF2B5EF4-FFF2-40B4-BE49-F238E27FC236}">
                <a16:creationId xmlns="" xmlns:a16="http://schemas.microsoft.com/office/drawing/2014/main" id="{9020DCC9-F851-4562-BB20-1AB3C51BFD0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7" name="Text Box 2"/>
          <p:cNvSpPr txBox="1"/>
          <p:nvPr/>
        </p:nvSpPr>
        <p:spPr>
          <a:xfrm>
            <a:off x="4974769" y="2198914"/>
            <a:ext cx="6574973"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Entity</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Controller</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DAO</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Service</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Service Implementation (ServiceImpl)</a:t>
            </a: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Security</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Util</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Exception</a:t>
            </a:r>
            <a:endParaRPr lang="en-US">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a:solidFill>
                  <a:schemeClr val="tx1">
                    <a:lumMod val="75000"/>
                    <a:lumOff val="25000"/>
                  </a:schemeClr>
                </a:solidFill>
                <a:sym typeface="+mn-ea"/>
              </a:rPr>
              <a:t>Test Modules</a:t>
            </a:r>
          </a:p>
          <a:p>
            <a:pPr defTabSz="914400">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p:txBody>
      </p:sp>
      <p:sp>
        <p:nvSpPr>
          <p:cNvPr id="52" name="Rectangle 51">
            <a:extLst>
              <a:ext uri="{FF2B5EF4-FFF2-40B4-BE49-F238E27FC236}">
                <a16:creationId xmlns="" xmlns:a16="http://schemas.microsoft.com/office/drawing/2014/main" id="{D5FBCAC9-BD8B-4F3B-AD74-EF37D42113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 xmlns:a16="http://schemas.microsoft.com/office/drawing/2014/main" id="{9556C5A8-AD7E-4CE7-87BE-9EA3B5E178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28040" y="841375"/>
            <a:ext cx="2937510" cy="58356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Entity Module</a:t>
            </a:r>
            <a:r>
              <a:rPr lang="en-US" altLang="en-IN" sz="3200" b="1" dirty="0">
                <a:latin typeface="Times New Roman" panose="02020603050405020304" pitchFamily="18" charset="0"/>
                <a:cs typeface="Times New Roman" panose="02020603050405020304" pitchFamily="18" charset="0"/>
                <a:sym typeface="+mn-ea"/>
              </a:rPr>
              <a:t> </a:t>
            </a:r>
            <a:endParaRPr lang="en-US" sz="3200" dirty="0"/>
          </a:p>
        </p:txBody>
      </p:sp>
      <p:sp>
        <p:nvSpPr>
          <p:cNvPr id="3" name="Text Box 2"/>
          <p:cNvSpPr txBox="1"/>
          <p:nvPr/>
        </p:nvSpPr>
        <p:spPr>
          <a:xfrm>
            <a:off x="683260" y="1583055"/>
            <a:ext cx="10216515" cy="4677410"/>
          </a:xfrm>
          <a:prstGeom prst="rect">
            <a:avLst/>
          </a:prstGeom>
          <a:noFill/>
        </p:spPr>
        <p:txBody>
          <a:bodyPr wrap="square" rtlCol="0" anchor="t">
            <a:spAutoFit/>
          </a:bodyPr>
          <a:lstStyle/>
          <a:p>
            <a:pPr marL="342900" indent="-342900" algn="just">
              <a:buFont typeface="Wingdings" panose="05000000000000000000" charset="0"/>
              <a:buChar char="Ø"/>
            </a:pPr>
            <a:r>
              <a:rPr lang="en-US" sz="2000" dirty="0">
                <a:latin typeface="Times New Roman" panose="02020603050405020304" pitchFamily="18" charset="0"/>
                <a:cs typeface="Times New Roman" panose="02020603050405020304" pitchFamily="18" charset="0"/>
                <a:sym typeface="+mn-ea"/>
              </a:rPr>
              <a:t>Entity module defines the basic entities required for this application that are stored in the database. Each entity is represented in the form of tables in the Database.</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000" dirty="0">
                <a:latin typeface="Times New Roman" panose="02020603050405020304" pitchFamily="18" charset="0"/>
                <a:cs typeface="Times New Roman" panose="02020603050405020304" pitchFamily="18" charset="0"/>
                <a:sym typeface="+mn-ea"/>
              </a:rPr>
              <a:t>Those entities are </a:t>
            </a:r>
            <a:endParaRPr lang="en-US"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Admin:</a:t>
            </a:r>
            <a:r>
              <a:rPr lang="en-IN" sz="2000" dirty="0">
                <a:latin typeface="Times New Roman" panose="02020603050405020304" pitchFamily="18" charset="0"/>
                <a:cs typeface="Times New Roman" panose="02020603050405020304" pitchFamily="18" charset="0"/>
                <a:sym typeface="+mn-ea"/>
              </a:rPr>
              <a:t> Defines the Admin entity with 3 properties which are Admin ID, Admin Name and Password.</a:t>
            </a:r>
            <a:endParaRPr lang="en-IN"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Booking Details:</a:t>
            </a:r>
            <a:r>
              <a:rPr lang="en-IN" sz="2000" dirty="0">
                <a:latin typeface="Times New Roman" panose="02020603050405020304" pitchFamily="18" charset="0"/>
                <a:cs typeface="Times New Roman" panose="02020603050405020304" pitchFamily="18" charset="0"/>
                <a:sym typeface="+mn-ea"/>
              </a:rPr>
              <a:t> Defines the entity with following properties. Booking ID, Booking Date, Booking Time, Total Cost, Bus Number and User ID.</a:t>
            </a:r>
            <a:endParaRPr lang="en-IN"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Bus Details:</a:t>
            </a:r>
            <a:r>
              <a:rPr lang="en-IN" sz="2000" dirty="0">
                <a:latin typeface="Times New Roman" panose="02020603050405020304" pitchFamily="18" charset="0"/>
                <a:cs typeface="Times New Roman" panose="02020603050405020304" pitchFamily="18" charset="0"/>
                <a:sym typeface="+mn-ea"/>
              </a:rPr>
              <a:t> It has following properties. Bus number, Departure stop, Arrival stop, Available seats, Departure date, Arrival date, Arrival time, Departure time, Bus vendor and Cost.</a:t>
            </a:r>
            <a:endParaRPr lang="en-IN"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Passenger:</a:t>
            </a:r>
            <a:r>
              <a:rPr lang="en-IN" sz="2000" dirty="0">
                <a:latin typeface="Times New Roman" panose="02020603050405020304" pitchFamily="18" charset="0"/>
                <a:cs typeface="Times New Roman" panose="02020603050405020304" pitchFamily="18" charset="0"/>
                <a:sym typeface="+mn-ea"/>
              </a:rPr>
              <a:t> It is defined with following properties Passenger ID, Name, Age and Luggage.</a:t>
            </a:r>
            <a:endParaRPr lang="en-IN" sz="20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User:</a:t>
            </a:r>
            <a:r>
              <a:rPr lang="en-IN" sz="2000" dirty="0">
                <a:latin typeface="Times New Roman" panose="02020603050405020304" pitchFamily="18" charset="0"/>
                <a:cs typeface="Times New Roman" panose="02020603050405020304" pitchFamily="18" charset="0"/>
                <a:sym typeface="+mn-ea"/>
              </a:rPr>
              <a:t> It has following properties such as User ID, User Name, Password, Email and Phone. User entity is related with Booking details entity in one to many relationship. </a:t>
            </a:r>
            <a:endParaRPr lang="en-IN" sz="2000"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66140" y="1067435"/>
            <a:ext cx="3829685" cy="58356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Admin Entity Class </a:t>
            </a:r>
          </a:p>
        </p:txBody>
      </p:sp>
      <p:sp>
        <p:nvSpPr>
          <p:cNvPr id="5" name="Text Box 4"/>
          <p:cNvSpPr txBox="1"/>
          <p:nvPr/>
        </p:nvSpPr>
        <p:spPr>
          <a:xfrm>
            <a:off x="1063625" y="4081145"/>
            <a:ext cx="10386060" cy="368300"/>
          </a:xfrm>
          <a:prstGeom prst="rect">
            <a:avLst/>
          </a:prstGeom>
          <a:noFill/>
        </p:spPr>
        <p:txBody>
          <a:bodyPr wrap="square" rtlCol="0">
            <a:spAutoFit/>
          </a:bodyPr>
          <a:lstStyle/>
          <a:p>
            <a:endParaRPr lang="en-US"/>
          </a:p>
        </p:txBody>
      </p:sp>
      <p:sp>
        <p:nvSpPr>
          <p:cNvPr id="3" name="Text Box 2"/>
          <p:cNvSpPr txBox="1"/>
          <p:nvPr/>
        </p:nvSpPr>
        <p:spPr>
          <a:xfrm>
            <a:off x="1063625" y="3863677"/>
            <a:ext cx="9206230" cy="2094228"/>
          </a:xfrm>
          <a:prstGeom prst="rect">
            <a:avLst/>
          </a:prstGeom>
          <a:noFill/>
        </p:spPr>
        <p:txBody>
          <a:bodyPr wrap="square" rtlCol="0" anchor="t">
            <a:spAutoFit/>
          </a:bodyPr>
          <a:lstStyle/>
          <a:p>
            <a:pPr marL="285750" indent="-285750" algn="just">
              <a:lnSpc>
                <a:spcPct val="11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This Defines the Admin entity with 3 properties which are Admin ID, Admin Name and Password.</a:t>
            </a:r>
          </a:p>
          <a:p>
            <a:pPr marL="342900" indent="-342900" algn="just">
              <a:lnSpc>
                <a:spcPct val="11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Admin ID - Primary key</a:t>
            </a:r>
          </a:p>
          <a:p>
            <a:pPr marL="342900" indent="-342900" algn="just">
              <a:lnSpc>
                <a:spcPct val="11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Admin Name - Column</a:t>
            </a:r>
          </a:p>
          <a:p>
            <a:pPr marL="342900" indent="-342900" algn="just">
              <a:lnSpc>
                <a:spcPct val="11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Password - Column</a:t>
            </a:r>
          </a:p>
        </p:txBody>
      </p:sp>
      <p:pic>
        <p:nvPicPr>
          <p:cNvPr id="7" name="Picture 6">
            <a:extLst>
              <a:ext uri="{FF2B5EF4-FFF2-40B4-BE49-F238E27FC236}">
                <a16:creationId xmlns="" xmlns:a16="http://schemas.microsoft.com/office/drawing/2014/main" id="{A38A9C34-0E99-0A58-4D4D-3D6B4FE20BA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57225" y="1651000"/>
            <a:ext cx="7977897" cy="20942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07720" y="1019175"/>
            <a:ext cx="5478145" cy="58356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Booking Details Entity Class  </a:t>
            </a:r>
          </a:p>
        </p:txBody>
      </p:sp>
      <p:sp>
        <p:nvSpPr>
          <p:cNvPr id="4" name="Text Box 3"/>
          <p:cNvSpPr txBox="1"/>
          <p:nvPr/>
        </p:nvSpPr>
        <p:spPr>
          <a:xfrm>
            <a:off x="737313" y="4359592"/>
            <a:ext cx="9834880" cy="830997"/>
          </a:xfrm>
          <a:prstGeom prst="rect">
            <a:avLst/>
          </a:prstGeom>
          <a:noFill/>
        </p:spPr>
        <p:txBody>
          <a:bodyPr wrap="square" rtlCol="0" anchor="t">
            <a:spAutoFit/>
          </a:bodyPr>
          <a:lstStyle/>
          <a:p>
            <a:pPr marL="285750" indent="-285750" algn="just">
              <a:buFont typeface="Wingdings" panose="05000000000000000000" charset="0"/>
              <a:buChar char="Ø"/>
            </a:pPr>
            <a:r>
              <a:rPr lang="en-IN" dirty="0">
                <a:latin typeface="Times New Roman" panose="02020603050405020304" pitchFamily="18" charset="0"/>
                <a:cs typeface="Times New Roman" panose="02020603050405020304" pitchFamily="18" charset="0"/>
                <a:sym typeface="+mn-ea"/>
              </a:rPr>
              <a:t> </a:t>
            </a:r>
            <a:r>
              <a:rPr lang="en-IN" sz="2400" dirty="0">
                <a:latin typeface="Times New Roman" panose="02020603050405020304" pitchFamily="18" charset="0"/>
                <a:cs typeface="Times New Roman" panose="02020603050405020304" pitchFamily="18" charset="0"/>
                <a:sym typeface="+mn-ea"/>
              </a:rPr>
              <a:t>Defines the entity with following properties. Booking ID, Booking Date, Booking Time, Total Cost, Bus Number and User ID.</a:t>
            </a:r>
            <a:endParaRPr lang="en-US" sz="2400" dirty="0"/>
          </a:p>
        </p:txBody>
      </p:sp>
      <p:pic>
        <p:nvPicPr>
          <p:cNvPr id="5" name="Picture 4">
            <a:extLst>
              <a:ext uri="{FF2B5EF4-FFF2-40B4-BE49-F238E27FC236}">
                <a16:creationId xmlns="" xmlns:a16="http://schemas.microsoft.com/office/drawing/2014/main" id="{C135E506-8D29-DE61-1001-E99CAE8733B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25232" y="1885950"/>
            <a:ext cx="7594985" cy="20912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02970" y="873760"/>
            <a:ext cx="4689104" cy="58477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Bus Details Entity Class </a:t>
            </a:r>
            <a:r>
              <a:rPr lang="en-US" altLang="en-IN" b="1" dirty="0">
                <a:latin typeface="Times New Roman" panose="02020603050405020304" pitchFamily="18" charset="0"/>
                <a:cs typeface="Times New Roman" panose="02020603050405020304" pitchFamily="18" charset="0"/>
                <a:sym typeface="+mn-ea"/>
              </a:rPr>
              <a:t> </a:t>
            </a:r>
            <a:endParaRPr lang="en-US" dirty="0"/>
          </a:p>
        </p:txBody>
      </p:sp>
      <p:sp>
        <p:nvSpPr>
          <p:cNvPr id="4" name="Text Box 3"/>
          <p:cNvSpPr txBox="1"/>
          <p:nvPr/>
        </p:nvSpPr>
        <p:spPr>
          <a:xfrm>
            <a:off x="129486" y="4283490"/>
            <a:ext cx="10925175" cy="1200329"/>
          </a:xfrm>
          <a:prstGeom prst="rect">
            <a:avLst/>
          </a:prstGeom>
          <a:noFill/>
        </p:spPr>
        <p:txBody>
          <a:bodyPr wrap="square" rtlCol="0" anchor="t">
            <a:spAutoFit/>
          </a:bodyPr>
          <a:lstStyle/>
          <a:p>
            <a:pPr lvl="2" indent="0" algn="just">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 It has following properties. Bus number, Departure stop, Arrival stop, Available seats,   Departure date, Arrival date, Arrival time, Departure time, Bus vendor and Cost.</a:t>
            </a:r>
            <a:endParaRPr lang="en-US" sz="2400" dirty="0"/>
          </a:p>
        </p:txBody>
      </p:sp>
      <p:pic>
        <p:nvPicPr>
          <p:cNvPr id="6" name="Picture 5">
            <a:extLst>
              <a:ext uri="{FF2B5EF4-FFF2-40B4-BE49-F238E27FC236}">
                <a16:creationId xmlns="" xmlns:a16="http://schemas.microsoft.com/office/drawing/2014/main" id="{ED9912CE-DE30-5D18-B5BA-EED4D58389FF}"/>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98279" y="1716843"/>
            <a:ext cx="10151691" cy="237576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5025" y="986790"/>
            <a:ext cx="4465261" cy="58477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Passenger Entity Class </a:t>
            </a:r>
            <a:r>
              <a:rPr lang="en-US" altLang="en-IN" b="1" dirty="0">
                <a:latin typeface="Times New Roman" panose="02020603050405020304" pitchFamily="18" charset="0"/>
                <a:cs typeface="Times New Roman" panose="02020603050405020304" pitchFamily="18" charset="0"/>
                <a:sym typeface="+mn-ea"/>
              </a:rPr>
              <a:t> </a:t>
            </a:r>
            <a:endParaRPr lang="en-US" dirty="0"/>
          </a:p>
        </p:txBody>
      </p:sp>
      <p:sp>
        <p:nvSpPr>
          <p:cNvPr id="4" name="Text Box 3"/>
          <p:cNvSpPr txBox="1"/>
          <p:nvPr/>
        </p:nvSpPr>
        <p:spPr>
          <a:xfrm>
            <a:off x="0" y="4259528"/>
            <a:ext cx="10514575" cy="830997"/>
          </a:xfrm>
          <a:prstGeom prst="rect">
            <a:avLst/>
          </a:prstGeom>
          <a:noFill/>
        </p:spPr>
        <p:txBody>
          <a:bodyPr wrap="square" rtlCol="0" anchor="t">
            <a:spAutoFit/>
          </a:bodyPr>
          <a:lstStyle/>
          <a:p>
            <a:pPr marL="1257300" lvl="2" indent="-342900" algn="just">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 It is defined with following properties Passenger ID, Name, Age and Luggage.</a:t>
            </a:r>
            <a:endParaRPr lang="en-US" sz="2400" dirty="0"/>
          </a:p>
        </p:txBody>
      </p:sp>
      <p:pic>
        <p:nvPicPr>
          <p:cNvPr id="5" name="Picture 4">
            <a:extLst>
              <a:ext uri="{FF2B5EF4-FFF2-40B4-BE49-F238E27FC236}">
                <a16:creationId xmlns="" xmlns:a16="http://schemas.microsoft.com/office/drawing/2014/main" id="{5204DDEC-166D-1967-1857-3A521A927DB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5059" y="1588822"/>
            <a:ext cx="10117539" cy="25481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6610" y="1003300"/>
            <a:ext cx="3394455" cy="584775"/>
          </a:xfrm>
          <a:prstGeom prst="rect">
            <a:avLst/>
          </a:prstGeom>
          <a:noFill/>
        </p:spPr>
        <p:txBody>
          <a:bodyPr wrap="none" rtlCol="0" anchor="t">
            <a:spAutoFit/>
          </a:bodyPr>
          <a:lstStyle/>
          <a:p>
            <a:r>
              <a:rPr lang="en-US" altLang="en-IN" sz="3200" b="1" dirty="0">
                <a:latin typeface="Times New Roman" panose="02020603050405020304" pitchFamily="18" charset="0"/>
                <a:cs typeface="Times New Roman" panose="02020603050405020304" pitchFamily="18" charset="0"/>
                <a:sym typeface="+mn-ea"/>
              </a:rPr>
              <a:t>User Entity Class </a:t>
            </a:r>
            <a:r>
              <a:rPr lang="en-US" altLang="en-IN" b="1" dirty="0">
                <a:latin typeface="Times New Roman" panose="02020603050405020304" pitchFamily="18" charset="0"/>
                <a:cs typeface="Times New Roman" panose="02020603050405020304" pitchFamily="18" charset="0"/>
                <a:sym typeface="+mn-ea"/>
              </a:rPr>
              <a:t> </a:t>
            </a:r>
            <a:endParaRPr lang="en-US" dirty="0"/>
          </a:p>
        </p:txBody>
      </p:sp>
      <p:sp>
        <p:nvSpPr>
          <p:cNvPr id="4" name="Text Box 3"/>
          <p:cNvSpPr txBox="1"/>
          <p:nvPr/>
        </p:nvSpPr>
        <p:spPr>
          <a:xfrm>
            <a:off x="-116840" y="4239260"/>
            <a:ext cx="11156950" cy="1198880"/>
          </a:xfrm>
          <a:prstGeom prst="rect">
            <a:avLst/>
          </a:prstGeom>
          <a:noFill/>
        </p:spPr>
        <p:txBody>
          <a:bodyPr wrap="square" rtlCol="0" anchor="t">
            <a:spAutoFit/>
          </a:bodyPr>
          <a:lstStyle/>
          <a:p>
            <a:pPr marL="1257300" lvl="2" indent="-342900" algn="just">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It has following properties such as User ID, User Name, Password, Email and Phone. User entity is related with Booking details entity in one to many relationship. </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406DFC5A-47D7-AD48-150F-B57BB2F6EA9F}"/>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94841" y="1661881"/>
            <a:ext cx="10619497" cy="20223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30885" y="873760"/>
            <a:ext cx="2139304" cy="58477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Dao Layer</a:t>
            </a:r>
            <a:r>
              <a:rPr lang="en-US" altLang="en-IN" sz="3200" b="1" dirty="0">
                <a:latin typeface="Times New Roman" panose="02020603050405020304" pitchFamily="18" charset="0"/>
                <a:cs typeface="Times New Roman" panose="02020603050405020304" pitchFamily="18" charset="0"/>
                <a:sym typeface="+mn-ea"/>
              </a:rPr>
              <a:t> </a:t>
            </a:r>
            <a:endParaRPr lang="en-US" sz="3200" dirty="0"/>
          </a:p>
        </p:txBody>
      </p:sp>
      <p:sp>
        <p:nvSpPr>
          <p:cNvPr id="4" name="Text Box 3"/>
          <p:cNvSpPr txBox="1"/>
          <p:nvPr/>
        </p:nvSpPr>
        <p:spPr>
          <a:xfrm>
            <a:off x="730885" y="1458535"/>
            <a:ext cx="10634345" cy="4965065"/>
          </a:xfrm>
          <a:prstGeom prst="rect">
            <a:avLst/>
          </a:prstGeom>
          <a:noFill/>
        </p:spPr>
        <p:txBody>
          <a:bodyPr wrap="square" rtlCol="0" anchor="t">
            <a:spAutoFit/>
          </a:bodyPr>
          <a:lstStyle/>
          <a:p>
            <a:pPr marL="342900" indent="-342900" algn="just">
              <a:lnSpc>
                <a:spcPct val="12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Data Access Object (DAO) pattern is a structural pattern that allows to isolate the application/business layer from persistence layer using an abstract API.</a:t>
            </a:r>
            <a:endParaRPr lang="en-US" sz="2400" dirty="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It is used to abstract the retrieval of data from a data resource such as a Database.</a:t>
            </a:r>
          </a:p>
          <a:p>
            <a:pPr marL="342900" indent="-342900" algn="just">
              <a:lnSpc>
                <a:spcPct val="12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All the entity classes are extended to JPA repository in order to perform CRUD operations.</a:t>
            </a:r>
          </a:p>
          <a:p>
            <a:pPr marL="342900" indent="-342900" algn="just">
              <a:lnSpc>
                <a:spcPct val="12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This application has DAO classes (or interfaces) for the defined entities, which are</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Admin DAO</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User DAO</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Bus Details DAO</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Booking Details DAO</a:t>
            </a:r>
            <a:endParaRPr lang="en-IN" sz="2400" dirty="0">
              <a:latin typeface="Times New Roman" panose="02020603050405020304" pitchFamily="18" charset="0"/>
              <a:cs typeface="Times New Roman" panose="02020603050405020304" pitchFamily="18" charset="0"/>
            </a:endParaRPr>
          </a:p>
          <a:p>
            <a:pPr marL="1257300" lvl="2" indent="-457200" algn="just">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Passenger DAO</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62940" y="906145"/>
            <a:ext cx="3592195" cy="58356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Exception Module</a:t>
            </a:r>
            <a:r>
              <a:rPr lang="en-US" altLang="en-IN" sz="3200" b="1" dirty="0">
                <a:latin typeface="Times New Roman" panose="02020603050405020304" pitchFamily="18" charset="0"/>
                <a:cs typeface="Times New Roman" panose="02020603050405020304" pitchFamily="18" charset="0"/>
                <a:sym typeface="+mn-ea"/>
              </a:rPr>
              <a:t> </a:t>
            </a:r>
            <a:endParaRPr lang="en-US" sz="3200" dirty="0"/>
          </a:p>
        </p:txBody>
      </p:sp>
      <p:sp>
        <p:nvSpPr>
          <p:cNvPr id="3" name="Text Box 2"/>
          <p:cNvSpPr txBox="1"/>
          <p:nvPr/>
        </p:nvSpPr>
        <p:spPr>
          <a:xfrm>
            <a:off x="836735" y="1635008"/>
            <a:ext cx="10089412" cy="3903954"/>
          </a:xfrm>
          <a:prstGeom prst="rect">
            <a:avLst/>
          </a:prstGeom>
          <a:noFill/>
        </p:spPr>
        <p:txBody>
          <a:bodyPr wrap="square" rtlCol="0" anchor="t">
            <a:spAutoFit/>
          </a:bodyPr>
          <a:lstStyle/>
          <a:p>
            <a:pPr marL="342900" indent="-342900" algn="just">
              <a:lnSpc>
                <a:spcPct val="15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Exception module has all the exception handling classes defined, that are used in this application.</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It provides the proper exception messages and error propagation mechanisms.</a:t>
            </a:r>
          </a:p>
          <a:p>
            <a:pPr marL="342900" indent="-342900" algn="just">
              <a:lnSpc>
                <a:spcPct val="150000"/>
              </a:lnSpc>
              <a:buFont typeface="Wingdings" panose="05000000000000000000" charset="0"/>
              <a:buChar char="Ø"/>
            </a:pPr>
            <a:r>
              <a:rPr lang="en-US" altLang="en-IN" sz="2400" dirty="0">
                <a:latin typeface="Times New Roman" panose="02020603050405020304" pitchFamily="18" charset="0"/>
                <a:cs typeface="Times New Roman" panose="02020603050405020304" pitchFamily="18" charset="0"/>
                <a:sym typeface="+mn-ea"/>
              </a:rPr>
              <a:t>All the exception Classes will implement runtime exception.</a:t>
            </a:r>
            <a:endParaRPr lang="en-IN"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Some of the exception handling classes used in the application are </a:t>
            </a:r>
            <a:r>
              <a:rPr lang="en-IN" sz="2400" dirty="0" err="1">
                <a:latin typeface="Times New Roman" panose="02020603050405020304" pitchFamily="18" charset="0"/>
                <a:cs typeface="Times New Roman" panose="02020603050405020304" pitchFamily="18" charset="0"/>
                <a:sym typeface="+mn-ea"/>
              </a:rPr>
              <a:t>AdminDoesnotExist,NullAdmin</a:t>
            </a:r>
            <a:r>
              <a:rPr lang="en-IN" sz="2400" dirty="0">
                <a:latin typeface="Times New Roman" panose="02020603050405020304" pitchFamily="18" charset="0"/>
                <a:cs typeface="Times New Roman" panose="02020603050405020304" pitchFamily="18" charset="0"/>
                <a:sym typeface="+mn-ea"/>
              </a:rPr>
              <a:t>, </a:t>
            </a:r>
            <a:r>
              <a:rPr lang="en-IN" sz="2400" dirty="0" err="1">
                <a:latin typeface="Times New Roman" panose="02020603050405020304" pitchFamily="18" charset="0"/>
                <a:cs typeface="Times New Roman" panose="02020603050405020304" pitchFamily="18" charset="0"/>
                <a:sym typeface="+mn-ea"/>
              </a:rPr>
              <a:t>RecordNotFound</a:t>
            </a:r>
            <a:r>
              <a:rPr lang="en-IN" sz="2400" dirty="0">
                <a:latin typeface="Times New Roman" panose="02020603050405020304" pitchFamily="18" charset="0"/>
                <a:cs typeface="Times New Roman" panose="02020603050405020304" pitchFamily="18" charset="0"/>
                <a:sym typeface="+mn-ea"/>
              </a:rPr>
              <a:t>, </a:t>
            </a:r>
            <a:r>
              <a:rPr lang="en-IN" sz="2400" dirty="0" err="1">
                <a:latin typeface="Times New Roman" panose="02020603050405020304" pitchFamily="18" charset="0"/>
                <a:cs typeface="Times New Roman" panose="02020603050405020304" pitchFamily="18" charset="0"/>
                <a:sym typeface="+mn-ea"/>
              </a:rPr>
              <a:t>RecordAlreadyPresent</a:t>
            </a:r>
            <a:r>
              <a:rPr lang="en-IN" sz="2400" dirty="0">
                <a:latin typeface="Times New Roman" panose="02020603050405020304" pitchFamily="18" charset="0"/>
                <a:cs typeface="Times New Roman" panose="02020603050405020304" pitchFamily="18" charset="0"/>
                <a:sym typeface="+mn-ea"/>
              </a:rPr>
              <a:t>, UserAlredyExist and etc.</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98500" y="890270"/>
            <a:ext cx="2292615" cy="58477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Util Module</a:t>
            </a:r>
            <a:endParaRPr lang="en-US" sz="3200" dirty="0"/>
          </a:p>
        </p:txBody>
      </p:sp>
      <p:sp>
        <p:nvSpPr>
          <p:cNvPr id="3" name="Text Box 2"/>
          <p:cNvSpPr txBox="1"/>
          <p:nvPr/>
        </p:nvSpPr>
        <p:spPr>
          <a:xfrm>
            <a:off x="907415" y="1600200"/>
            <a:ext cx="10085705" cy="4225290"/>
          </a:xfrm>
          <a:prstGeom prst="rect">
            <a:avLst/>
          </a:prstGeom>
          <a:noFill/>
        </p:spPr>
        <p:txBody>
          <a:bodyPr wrap="square" rtlCol="0" anchor="t">
            <a:spAutoFit/>
          </a:bodyPr>
          <a:lstStyle/>
          <a:p>
            <a:pPr marL="342900" indent="-342900" algn="just">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This module has two classes.</a:t>
            </a:r>
            <a:endParaRPr lang="en-US" sz="2400" dirty="0">
              <a:latin typeface="Times New Roman" panose="02020603050405020304" pitchFamily="18" charset="0"/>
              <a:cs typeface="Times New Roman" panose="02020603050405020304" pitchFamily="18" charset="0"/>
            </a:endParaRPr>
          </a:p>
          <a:p>
            <a:pPr marL="1257300" lvl="2" indent="-457200" algn="just">
              <a:lnSpc>
                <a:spcPct val="16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Admin Authorization (AdminAuth) </a:t>
            </a:r>
            <a:endParaRPr lang="en-US" sz="2400" dirty="0">
              <a:latin typeface="Times New Roman" panose="02020603050405020304" pitchFamily="18" charset="0"/>
              <a:cs typeface="Times New Roman" panose="02020603050405020304" pitchFamily="18" charset="0"/>
            </a:endParaRPr>
          </a:p>
          <a:p>
            <a:pPr marL="1257300" lvl="2" indent="-457200" algn="just">
              <a:lnSpc>
                <a:spcPct val="16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User Authorization (UserAuth)</a:t>
            </a:r>
            <a:endParaRPr lang="en-US" sz="2400" dirty="0">
              <a:latin typeface="Times New Roman" panose="02020603050405020304" pitchFamily="18" charset="0"/>
              <a:cs typeface="Times New Roman" panose="02020603050405020304" pitchFamily="18" charset="0"/>
            </a:endParaRPr>
          </a:p>
          <a:p>
            <a:pPr marL="342900" indent="-342900" algn="just">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Both of these classes are used to set the Authorization values for the 2 entities namely Admin and User.</a:t>
            </a:r>
            <a:endParaRPr lang="en-US" sz="2400" dirty="0">
              <a:latin typeface="Times New Roman" panose="02020603050405020304" pitchFamily="18" charset="0"/>
              <a:cs typeface="Times New Roman" panose="02020603050405020304" pitchFamily="18" charset="0"/>
            </a:endParaRPr>
          </a:p>
          <a:p>
            <a:pPr marL="342900" indent="-342900" algn="just">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Admin entity has Admin ID and Password for </a:t>
            </a:r>
            <a:r>
              <a:rPr lang="en-IN" altLang="en-US" sz="2400" dirty="0">
                <a:latin typeface="Times New Roman" panose="02020603050405020304" pitchFamily="18" charset="0"/>
                <a:cs typeface="Times New Roman" panose="02020603050405020304" pitchFamily="18" charset="0"/>
                <a:sym typeface="+mn-ea"/>
              </a:rPr>
              <a:t>admin login</a:t>
            </a:r>
            <a:r>
              <a:rPr lang="en-US" sz="2400" dirty="0">
                <a:latin typeface="Times New Roman" panose="02020603050405020304" pitchFamily="18" charset="0"/>
                <a:cs typeface="Times New Roman" panose="02020603050405020304" pitchFamily="18" charset="0"/>
                <a:sym typeface="+mn-ea"/>
              </a:rPr>
              <a:t>.</a:t>
            </a:r>
            <a:endParaRPr lang="en-US" sz="2400" dirty="0">
              <a:latin typeface="Times New Roman" panose="02020603050405020304" pitchFamily="18" charset="0"/>
              <a:cs typeface="Times New Roman" panose="02020603050405020304" pitchFamily="18" charset="0"/>
            </a:endParaRPr>
          </a:p>
          <a:p>
            <a:pPr marL="342900" indent="-342900" algn="just">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User entity has User ID and Password for user </a:t>
            </a:r>
            <a:r>
              <a:rPr lang="en-IN" altLang="en-US" sz="2400" dirty="0">
                <a:latin typeface="Times New Roman" panose="02020603050405020304" pitchFamily="18" charset="0"/>
                <a:cs typeface="Times New Roman" panose="02020603050405020304" pitchFamily="18" charset="0"/>
                <a:sym typeface="+mn-ea"/>
              </a:rPr>
              <a:t>logi</a:t>
            </a:r>
            <a:r>
              <a:rPr lang="en-US" sz="2400" dirty="0">
                <a:latin typeface="Times New Roman" panose="02020603050405020304" pitchFamily="18" charset="0"/>
                <a:cs typeface="Times New Roman" panose="02020603050405020304" pitchFamily="18" charset="0"/>
                <a:sym typeface="+mn-ea"/>
              </a:rPr>
              <a:t>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5" name="Straight Connector 114">
            <a:extLst>
              <a:ext uri="{FF2B5EF4-FFF2-40B4-BE49-F238E27FC236}">
                <a16:creationId xmlns=""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6" name="Rectangle 115">
            <a:extLst>
              <a:ext uri="{FF2B5EF4-FFF2-40B4-BE49-F238E27FC236}">
                <a16:creationId xmlns="" xmlns:a16="http://schemas.microsoft.com/office/drawing/2014/main" id="{5A1B47C8-47A0-4A88-8830-6DEA3B5DE39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 xmlns:a16="http://schemas.microsoft.com/office/drawing/2014/main" id="{984BBFDD-E720-4805-A9C8-129FBBF6DD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 xmlns:a16="http://schemas.microsoft.com/office/drawing/2014/main" id="{DD474E9E-0A50-A44B-F78E-E31900BDEF4D}"/>
              </a:ext>
            </a:extLst>
          </p:cNvPr>
          <p:cNvSpPr txBox="1"/>
          <p:nvPr/>
        </p:nvSpPr>
        <p:spPr>
          <a:xfrm>
            <a:off x="8096885" y="640080"/>
            <a:ext cx="3659246" cy="292608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spc="-50" dirty="0">
                <a:solidFill>
                  <a:srgbClr val="FFFFFF"/>
                </a:solidFill>
                <a:latin typeface="+mj-lt"/>
                <a:ea typeface="+mj-ea"/>
                <a:cs typeface="+mj-cs"/>
              </a:rPr>
              <a:t>TEAM MEMBERS</a:t>
            </a:r>
          </a:p>
        </p:txBody>
      </p:sp>
      <p:sp>
        <p:nvSpPr>
          <p:cNvPr id="118" name="Rectangle 117">
            <a:extLst>
              <a:ext uri="{FF2B5EF4-FFF2-40B4-BE49-F238E27FC236}">
                <a16:creationId xmlns="" xmlns:a16="http://schemas.microsoft.com/office/drawing/2014/main" id="{5AC4BE46-4A77-42FE-9D15-065CDB2F84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 name="Table 2">
            <a:extLst>
              <a:ext uri="{FF2B5EF4-FFF2-40B4-BE49-F238E27FC236}">
                <a16:creationId xmlns="" xmlns:a16="http://schemas.microsoft.com/office/drawing/2014/main" id="{B8321269-E223-39C2-6A90-D135BF515C12}"/>
              </a:ext>
            </a:extLst>
          </p:cNvPr>
          <p:cNvGraphicFramePr>
            <a:graphicFrameLocks noGrp="1"/>
          </p:cNvGraphicFramePr>
          <p:nvPr>
            <p:extLst>
              <p:ext uri="{D42A27DB-BD31-4B8C-83A1-F6EECF244321}">
                <p14:modId xmlns="" xmlns:p14="http://schemas.microsoft.com/office/powerpoint/2010/main" val="2222347294"/>
              </p:ext>
            </p:extLst>
          </p:nvPr>
        </p:nvGraphicFramePr>
        <p:xfrm>
          <a:off x="300447" y="998551"/>
          <a:ext cx="6923314" cy="4860899"/>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195868">
                  <a:extLst>
                    <a:ext uri="{9D8B030D-6E8A-4147-A177-3AD203B41FA5}">
                      <a16:colId xmlns="" xmlns:a16="http://schemas.microsoft.com/office/drawing/2014/main" val="3223246745"/>
                    </a:ext>
                  </a:extLst>
                </a:gridCol>
                <a:gridCol w="4727446">
                  <a:extLst>
                    <a:ext uri="{9D8B030D-6E8A-4147-A177-3AD203B41FA5}">
                      <a16:colId xmlns="" xmlns:a16="http://schemas.microsoft.com/office/drawing/2014/main" val="2926768422"/>
                    </a:ext>
                  </a:extLst>
                </a:gridCol>
              </a:tblGrid>
              <a:tr h="646524">
                <a:tc>
                  <a:txBody>
                    <a:bodyPr/>
                    <a:lstStyle/>
                    <a:p>
                      <a:pPr algn="ctr"/>
                      <a:r>
                        <a:rPr lang="en-US" sz="1600" b="1" cap="all" spc="60" dirty="0">
                          <a:solidFill>
                            <a:schemeClr val="tx1"/>
                          </a:solidFill>
                        </a:rPr>
                        <a:t>Employee ID</a:t>
                      </a:r>
                      <a:endParaRPr lang="en-IN" sz="1600" b="1" cap="all" spc="60" dirty="0">
                        <a:solidFill>
                          <a:schemeClr val="tx1"/>
                        </a:solidFill>
                      </a:endParaRPr>
                    </a:p>
                  </a:txBody>
                  <a:tcPr marL="179590" marR="179590" marT="179590" marB="179590">
                    <a:lnL w="12700" cmpd="sng">
                      <a:noFill/>
                    </a:lnL>
                    <a:lnR w="12700" cmpd="sng">
                      <a:noFill/>
                    </a:lnR>
                    <a:lnT w="12700" cmpd="sng">
                      <a:noFill/>
                    </a:lnT>
                    <a:lnB w="38100" cmpd="sng">
                      <a:noFill/>
                    </a:lnB>
                    <a:noFill/>
                  </a:tcPr>
                </a:tc>
                <a:tc>
                  <a:txBody>
                    <a:bodyPr/>
                    <a:lstStyle/>
                    <a:p>
                      <a:pPr algn="ctr"/>
                      <a:r>
                        <a:rPr lang="en-US" sz="1600" b="1" cap="all" spc="60" dirty="0">
                          <a:solidFill>
                            <a:schemeClr val="tx1"/>
                          </a:solidFill>
                        </a:rPr>
                        <a:t>Names</a:t>
                      </a:r>
                      <a:endParaRPr lang="en-IN" sz="1600" b="1" cap="all" spc="60" dirty="0">
                        <a:solidFill>
                          <a:schemeClr val="tx1"/>
                        </a:solidFill>
                      </a:endParaRPr>
                    </a:p>
                  </a:txBody>
                  <a:tcPr marL="179590" marR="179590" marT="179590" marB="179590">
                    <a:lnL w="12700" cmpd="sng">
                      <a:noFill/>
                    </a:lnL>
                    <a:lnR w="12700" cmpd="sng">
                      <a:noFill/>
                    </a:lnR>
                    <a:lnT w="12700" cmpd="sng">
                      <a:noFill/>
                    </a:lnT>
                    <a:lnB w="38100" cmpd="sng">
                      <a:noFill/>
                    </a:lnB>
                    <a:noFill/>
                  </a:tcPr>
                </a:tc>
                <a:extLst>
                  <a:ext uri="{0D108BD9-81ED-4DB2-BD59-A6C34878D82A}">
                    <a16:rowId xmlns="" xmlns:a16="http://schemas.microsoft.com/office/drawing/2014/main" val="2259223340"/>
                  </a:ext>
                </a:extLst>
              </a:tr>
              <a:tr h="806159">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2564043</a:t>
                      </a:r>
                    </a:p>
                  </a:txBody>
                  <a:tcPr marL="89795" marR="89795" marT="0" marB="119727" anchor="ctr">
                    <a:lnL w="12700" cmpd="sng">
                      <a:noFill/>
                      <a:prstDash val="solid"/>
                    </a:lnL>
                    <a:lnR w="12700" cmpd="sng">
                      <a:noFill/>
                      <a:prstDash val="solid"/>
                    </a:lnR>
                    <a:lnT w="38100" cmpd="sng">
                      <a:noFill/>
                    </a:lnT>
                    <a:lnB w="12700" cmpd="sng">
                      <a:noFill/>
                      <a:prstDash val="solid"/>
                    </a:lnB>
                    <a:no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Donthu </a:t>
                      </a:r>
                      <a:r>
                        <a:rPr lang="en-IN" sz="2100" b="0" cap="none" spc="0" dirty="0" smtClean="0">
                          <a:solidFill>
                            <a:schemeClr val="tx1"/>
                          </a:solidFill>
                          <a:effectLst/>
                          <a:latin typeface="Times New Roman" panose="02020603050405020304" pitchFamily="18" charset="0"/>
                          <a:cs typeface="Times New Roman" panose="02020603050405020304" pitchFamily="18" charset="0"/>
                        </a:rPr>
                        <a:t>Jyoshna(</a:t>
                      </a:r>
                      <a:r>
                        <a:rPr lang="en-IN" sz="2100" b="0" cap="none" spc="0" smtClean="0">
                          <a:solidFill>
                            <a:schemeClr val="tx1"/>
                          </a:solidFill>
                          <a:effectLst/>
                          <a:latin typeface="Times New Roman" panose="02020603050405020304" pitchFamily="18" charset="0"/>
                          <a:cs typeface="Times New Roman" panose="02020603050405020304" pitchFamily="18" charset="0"/>
                        </a:rPr>
                        <a:t>TeamLead,sBackend</a:t>
                      </a:r>
                      <a:r>
                        <a:rPr lang="en-IN" sz="2100" b="0" cap="none" spc="0" baseline="0" dirty="0" smtClean="0">
                          <a:solidFill>
                            <a:schemeClr val="tx1"/>
                          </a:solidFill>
                          <a:effectLst/>
                          <a:latin typeface="Times New Roman" panose="02020603050405020304" pitchFamily="18" charset="0"/>
                          <a:cs typeface="Times New Roman" panose="02020603050405020304" pitchFamily="18" charset="0"/>
                        </a:rPr>
                        <a:t> </a:t>
                      </a:r>
                      <a:r>
                        <a:rPr lang="en-IN" sz="2100" b="0" cap="none" spc="0" baseline="0" dirty="0" smtClean="0">
                          <a:solidFill>
                            <a:schemeClr val="tx1"/>
                          </a:solidFill>
                          <a:effectLst/>
                          <a:latin typeface="Times New Roman" panose="02020603050405020304" pitchFamily="18" charset="0"/>
                          <a:cs typeface="Times New Roman" panose="02020603050405020304" pitchFamily="18" charset="0"/>
                        </a:rPr>
                        <a:t>Lead</a:t>
                      </a:r>
                      <a:r>
                        <a:rPr lang="en-IN" sz="2100" b="0" cap="none" spc="0" baseline="0" dirty="0">
                          <a:solidFill>
                            <a:schemeClr val="tx1"/>
                          </a:solidFill>
                          <a:effectLst/>
                          <a:latin typeface="Times New Roman" panose="02020603050405020304" pitchFamily="18" charset="0"/>
                          <a:cs typeface="Times New Roman" panose="02020603050405020304" pitchFamily="18" charset="0"/>
                        </a:rPr>
                        <a:t>)</a:t>
                      </a:r>
                      <a:endParaRPr lang="en-IN" sz="2100" b="0" cap="none" spc="0" dirty="0">
                        <a:solidFill>
                          <a:schemeClr val="tx1"/>
                        </a:solidFill>
                        <a:effectLst/>
                        <a:latin typeface="Times New Roman" panose="02020603050405020304" pitchFamily="18" charset="0"/>
                        <a:cs typeface="Times New Roman" panose="02020603050405020304" pitchFamily="18" charset="0"/>
                      </a:endParaRPr>
                    </a:p>
                  </a:txBody>
                  <a:tcPr marL="89795" marR="89795" marT="0" marB="119727"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 xmlns:a16="http://schemas.microsoft.com/office/drawing/2014/main" val="3604085669"/>
                  </a:ext>
                </a:extLst>
              </a:tr>
              <a:tr h="486888">
                <a:tc>
                  <a:txBody>
                    <a:bodyPr/>
                    <a:lstStyle/>
                    <a:p>
                      <a:pPr marL="0" marR="0">
                        <a:spcBef>
                          <a:spcPts val="0"/>
                        </a:spcBef>
                        <a:spcAft>
                          <a:spcPts val="0"/>
                        </a:spcAft>
                      </a:pPr>
                      <a:r>
                        <a:rPr lang="en-IN" sz="2100" b="0" cap="none" spc="0">
                          <a:solidFill>
                            <a:schemeClr val="tx1"/>
                          </a:solidFill>
                          <a:effectLst/>
                          <a:latin typeface="Times New Roman" panose="02020603050405020304" pitchFamily="18" charset="0"/>
                          <a:cs typeface="Times New Roman" panose="02020603050405020304" pitchFamily="18" charset="0"/>
                        </a:rPr>
                        <a:t>2563271</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T Sundupalli Aravind</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 xmlns:a16="http://schemas.microsoft.com/office/drawing/2014/main" val="94255099"/>
                  </a:ext>
                </a:extLst>
              </a:tr>
              <a:tr h="486888">
                <a:tc>
                  <a:txBody>
                    <a:bodyPr/>
                    <a:lstStyle/>
                    <a:p>
                      <a:pPr marL="0" marR="0">
                        <a:spcBef>
                          <a:spcPts val="0"/>
                        </a:spcBef>
                        <a:spcAft>
                          <a:spcPts val="0"/>
                        </a:spcAft>
                      </a:pPr>
                      <a:r>
                        <a:rPr lang="en-IN" sz="2100" b="0" cap="none" spc="0">
                          <a:solidFill>
                            <a:schemeClr val="tx1"/>
                          </a:solidFill>
                          <a:effectLst/>
                          <a:latin typeface="Times New Roman" panose="02020603050405020304" pitchFamily="18" charset="0"/>
                          <a:cs typeface="Times New Roman" panose="02020603050405020304" pitchFamily="18" charset="0"/>
                        </a:rPr>
                        <a:t>2564376</a:t>
                      </a: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Yadla Raviteja</a:t>
                      </a: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 xmlns:a16="http://schemas.microsoft.com/office/drawing/2014/main" val="1247269395"/>
                  </a:ext>
                </a:extLst>
              </a:tr>
              <a:tr h="486888">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2563799</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Akula Neelima Devi</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 xmlns:a16="http://schemas.microsoft.com/office/drawing/2014/main" val="805592845"/>
                  </a:ext>
                </a:extLst>
              </a:tr>
              <a:tr h="486888">
                <a:tc>
                  <a:txBody>
                    <a:bodyPr/>
                    <a:lstStyle/>
                    <a:p>
                      <a:pPr marL="0" marR="0">
                        <a:spcBef>
                          <a:spcPts val="0"/>
                        </a:spcBef>
                        <a:spcAft>
                          <a:spcPts val="0"/>
                        </a:spcAft>
                      </a:pPr>
                      <a:r>
                        <a:rPr lang="en-IN" sz="2100" b="0" cap="none" spc="0">
                          <a:solidFill>
                            <a:schemeClr val="tx1"/>
                          </a:solidFill>
                          <a:effectLst/>
                          <a:latin typeface="Times New Roman" panose="02020603050405020304" pitchFamily="18" charset="0"/>
                          <a:cs typeface="Times New Roman" panose="02020603050405020304" pitchFamily="18" charset="0"/>
                        </a:rPr>
                        <a:t>2563332</a:t>
                      </a: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D Sneaga</a:t>
                      </a: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 xmlns:a16="http://schemas.microsoft.com/office/drawing/2014/main" val="172157416"/>
                  </a:ext>
                </a:extLst>
              </a:tr>
              <a:tr h="486888">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2563042</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Rajat Sharma(Frontend Lead)</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 xmlns:a16="http://schemas.microsoft.com/office/drawing/2014/main" val="985318003"/>
                  </a:ext>
                </a:extLst>
              </a:tr>
              <a:tr h="486888">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2563958</a:t>
                      </a: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Swetha M</a:t>
                      </a:r>
                    </a:p>
                  </a:txBody>
                  <a:tcPr marL="89795" marR="89795" marT="0" marB="11972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 xmlns:a16="http://schemas.microsoft.com/office/drawing/2014/main" val="525941667"/>
                  </a:ext>
                </a:extLst>
              </a:tr>
              <a:tr h="486888">
                <a:tc>
                  <a:txBody>
                    <a:bodyPr/>
                    <a:lstStyle/>
                    <a:p>
                      <a:pPr marL="0" marR="0">
                        <a:spcBef>
                          <a:spcPts val="0"/>
                        </a:spcBef>
                        <a:spcAft>
                          <a:spcPts val="0"/>
                        </a:spcAft>
                      </a:pPr>
                      <a:r>
                        <a:rPr lang="en-IN" sz="2100" b="0" cap="none" spc="0">
                          <a:solidFill>
                            <a:schemeClr val="tx1"/>
                          </a:solidFill>
                          <a:effectLst/>
                          <a:latin typeface="Times New Roman" panose="02020603050405020304" pitchFamily="18" charset="0"/>
                          <a:cs typeface="Times New Roman" panose="02020603050405020304" pitchFamily="18" charset="0"/>
                        </a:rPr>
                        <a:t>2563155</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a:spcBef>
                          <a:spcPts val="0"/>
                        </a:spcBef>
                        <a:spcAft>
                          <a:spcPts val="0"/>
                        </a:spcAft>
                      </a:pPr>
                      <a:r>
                        <a:rPr lang="en-IN" sz="2100" b="0" cap="none" spc="0" dirty="0">
                          <a:solidFill>
                            <a:schemeClr val="tx1"/>
                          </a:solidFill>
                          <a:effectLst/>
                          <a:latin typeface="Times New Roman" panose="02020603050405020304" pitchFamily="18" charset="0"/>
                          <a:cs typeface="Times New Roman" panose="02020603050405020304" pitchFamily="18" charset="0"/>
                        </a:rPr>
                        <a:t>Sidharth Shankar Sonu</a:t>
                      </a:r>
                    </a:p>
                  </a:txBody>
                  <a:tcPr marL="89795" marR="89795" marT="0" marB="119727"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 xmlns:a16="http://schemas.microsoft.com/office/drawing/2014/main" val="791781883"/>
                  </a:ext>
                </a:extLst>
              </a:tr>
            </a:tbl>
          </a:graphicData>
        </a:graphic>
      </p:graphicFrame>
    </p:spTree>
    <p:extLst>
      <p:ext uri="{BB962C8B-B14F-4D97-AF65-F5344CB8AC3E}">
        <p14:creationId xmlns="" xmlns:p14="http://schemas.microsoft.com/office/powerpoint/2010/main" val="2431969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81990" y="826135"/>
            <a:ext cx="8107045" cy="584775"/>
          </a:xfrm>
          <a:prstGeom prst="rect">
            <a:avLst/>
          </a:prstGeom>
          <a:noFill/>
        </p:spPr>
        <p:txBody>
          <a:bodyPr wrap="squar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Service and Service Implementation Modules</a:t>
            </a:r>
            <a:endParaRPr lang="en-US" sz="3200" dirty="0"/>
          </a:p>
        </p:txBody>
      </p:sp>
      <p:sp>
        <p:nvSpPr>
          <p:cNvPr id="3" name="Text Box 2"/>
          <p:cNvSpPr txBox="1"/>
          <p:nvPr/>
        </p:nvSpPr>
        <p:spPr>
          <a:xfrm>
            <a:off x="911031" y="1530829"/>
            <a:ext cx="10843895" cy="4892675"/>
          </a:xfrm>
          <a:prstGeom prst="rect">
            <a:avLst/>
          </a:prstGeom>
          <a:noFill/>
        </p:spPr>
        <p:txBody>
          <a:bodyPr wrap="square" rtlCol="0" anchor="t">
            <a:spAutoFit/>
          </a:bodyPr>
          <a:lstStyle/>
          <a:p>
            <a:pPr algn="just"/>
            <a:r>
              <a:rPr lang="en-US" sz="2400" b="1" dirty="0">
                <a:latin typeface="Times New Roman" panose="02020603050405020304" pitchFamily="18" charset="0"/>
                <a:cs typeface="Times New Roman" panose="02020603050405020304" pitchFamily="18" charset="0"/>
                <a:sym typeface="+mn-ea"/>
              </a:rPr>
              <a:t>Service:</a:t>
            </a:r>
            <a:r>
              <a:rPr lang="en-US" sz="2400" dirty="0">
                <a:latin typeface="Times New Roman" panose="02020603050405020304" pitchFamily="18" charset="0"/>
                <a:cs typeface="Times New Roman" panose="02020603050405020304" pitchFamily="18" charset="0"/>
                <a:sym typeface="+mn-ea"/>
              </a:rPr>
              <a:t> The Service module declares the methods that are used by the entities.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sym typeface="+mn-ea"/>
              </a:rPr>
              <a:t>Service module declares Admin Service and User Service classes which has many methods that are implemented in </a:t>
            </a:r>
            <a:r>
              <a:rPr lang="en-US" sz="2400" dirty="0" err="1">
                <a:latin typeface="Times New Roman" panose="02020603050405020304" pitchFamily="18" charset="0"/>
                <a:cs typeface="Times New Roman" panose="02020603050405020304" pitchFamily="18" charset="0"/>
                <a:sym typeface="+mn-ea"/>
              </a:rPr>
              <a:t>serviceImpl</a:t>
            </a:r>
            <a:r>
              <a:rPr lang="en-US" sz="2400" dirty="0">
                <a:latin typeface="Times New Roman" panose="02020603050405020304" pitchFamily="18" charset="0"/>
                <a:cs typeface="Times New Roman" panose="02020603050405020304" pitchFamily="18" charset="0"/>
                <a:sym typeface="+mn-ea"/>
              </a:rPr>
              <a:t> module.</a:t>
            </a:r>
          </a:p>
          <a:p>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sym typeface="+mn-ea"/>
              </a:rPr>
              <a:t>Service Implementation (ServiceImpl):</a:t>
            </a:r>
            <a:r>
              <a:rPr lang="en-US" dirty="0">
                <a:sym typeface="+mn-ea"/>
              </a:rPr>
              <a:t> </a:t>
            </a:r>
            <a:r>
              <a:rPr lang="en-US" sz="2400" dirty="0">
                <a:latin typeface="Times New Roman" panose="02020603050405020304" pitchFamily="18" charset="0"/>
                <a:cs typeface="Times New Roman" panose="02020603050405020304" pitchFamily="18" charset="0"/>
                <a:sym typeface="+mn-ea"/>
              </a:rPr>
              <a:t>This module implements all the methods specified in the Service module classes. It also uses dependency injection technique to implement the Dao modules.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sym typeface="+mn-ea"/>
              </a:rPr>
              <a:t>It defines the functions for both Admin Service and User Service classes.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sym typeface="+mn-ea"/>
              </a:rPr>
              <a:t>Methods defined by this module are such as Add admin, Delete admin, Admin login, Add bus details, Update bus and etc. for Admin Service class and then User login, Add user, Delete user, Update </a:t>
            </a:r>
            <a:r>
              <a:rPr lang="en-IN" sz="2400" dirty="0">
                <a:latin typeface="Times New Roman" panose="02020603050405020304" pitchFamily="18" charset="0"/>
                <a:cs typeface="Times New Roman" panose="02020603050405020304" pitchFamily="18" charset="0"/>
                <a:sym typeface="+mn-ea"/>
              </a:rPr>
              <a:t>user, Add booking, Delete booking and etc. for User Service class.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08CD0E6-4125-94CF-5547-B57B05E07730}"/>
              </a:ext>
            </a:extLst>
          </p:cNvPr>
          <p:cNvSpPr txBox="1"/>
          <p:nvPr/>
        </p:nvSpPr>
        <p:spPr>
          <a:xfrm>
            <a:off x="709126" y="677467"/>
            <a:ext cx="8742784"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Service &amp; </a:t>
            </a:r>
            <a:r>
              <a:rPr lang="en-US" sz="3200" b="1" dirty="0" err="1">
                <a:latin typeface="Times New Roman" panose="02020603050405020304" pitchFamily="18" charset="0"/>
                <a:cs typeface="Times New Roman" panose="02020603050405020304" pitchFamily="18" charset="0"/>
              </a:rPr>
              <a:t>ServiceImpl</a:t>
            </a:r>
            <a:r>
              <a:rPr lang="en-US" sz="3200" b="1" dirty="0">
                <a:latin typeface="Times New Roman" panose="02020603050405020304" pitchFamily="18" charset="0"/>
                <a:cs typeface="Times New Roman" panose="02020603050405020304" pitchFamily="18" charset="0"/>
              </a:rPr>
              <a:t> Methods</a:t>
            </a:r>
          </a:p>
        </p:txBody>
      </p:sp>
      <p:sp>
        <p:nvSpPr>
          <p:cNvPr id="5" name="Content Placeholder 2">
            <a:extLst>
              <a:ext uri="{FF2B5EF4-FFF2-40B4-BE49-F238E27FC236}">
                <a16:creationId xmlns="" xmlns:a16="http://schemas.microsoft.com/office/drawing/2014/main" id="{FD88AA8A-DF6F-15B9-F1A8-B1ED53D0944D}"/>
              </a:ext>
            </a:extLst>
          </p:cNvPr>
          <p:cNvSpPr txBox="1">
            <a:spLocks/>
          </p:cNvSpPr>
          <p:nvPr/>
        </p:nvSpPr>
        <p:spPr>
          <a:xfrm>
            <a:off x="581828" y="1688694"/>
            <a:ext cx="5422390" cy="3633047"/>
          </a:xfrm>
          <a:prstGeom prst="rect">
            <a:avLst/>
          </a:prstGeom>
        </p:spPr>
        <p:txBody>
          <a:bodyP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IN" altLang="en-US" sz="2855" b="1" dirty="0">
                <a:latin typeface="Times New Roman" panose="02020603050405020304" pitchFamily="18" charset="0"/>
                <a:cs typeface="Times New Roman" panose="02020603050405020304" pitchFamily="18" charset="0"/>
                <a:sym typeface="+mn-ea"/>
              </a:rPr>
              <a:t>Admin Methods</a:t>
            </a:r>
          </a:p>
          <a:p>
            <a:r>
              <a:rPr lang="en-IN" altLang="en-US" dirty="0">
                <a:latin typeface="Times New Roman" panose="02020603050405020304" pitchFamily="18" charset="0"/>
                <a:cs typeface="Times New Roman" panose="02020603050405020304" pitchFamily="18" charset="0"/>
                <a:sym typeface="+mn-ea"/>
              </a:rPr>
              <a:t>public Admin </a:t>
            </a:r>
            <a:r>
              <a:rPr lang="en-IN" altLang="en-US" dirty="0" err="1">
                <a:latin typeface="Times New Roman" panose="02020603050405020304" pitchFamily="18" charset="0"/>
                <a:cs typeface="Times New Roman" panose="02020603050405020304" pitchFamily="18" charset="0"/>
                <a:sym typeface="+mn-ea"/>
              </a:rPr>
              <a:t>addAdmin</a:t>
            </a:r>
            <a:r>
              <a:rPr lang="en-IN" altLang="en-US" dirty="0">
                <a:latin typeface="Times New Roman" panose="02020603050405020304" pitchFamily="18" charset="0"/>
                <a:cs typeface="Times New Roman" panose="02020603050405020304" pitchFamily="18" charset="0"/>
                <a:sym typeface="+mn-ea"/>
              </a:rPr>
              <a:t>(Admin admin);                                                      </a:t>
            </a:r>
          </a:p>
          <a:p>
            <a:r>
              <a:rPr lang="en-IN" altLang="en-US" dirty="0">
                <a:latin typeface="Times New Roman" panose="02020603050405020304" pitchFamily="18" charset="0"/>
                <a:cs typeface="Times New Roman" panose="02020603050405020304" pitchFamily="18" charset="0"/>
                <a:sym typeface="+mn-ea"/>
              </a:rPr>
              <a:t>public Admin </a:t>
            </a:r>
            <a:r>
              <a:rPr lang="en-IN" altLang="en-US" dirty="0" err="1">
                <a:latin typeface="Times New Roman" panose="02020603050405020304" pitchFamily="18" charset="0"/>
                <a:cs typeface="Times New Roman" panose="02020603050405020304" pitchFamily="18" charset="0"/>
                <a:sym typeface="+mn-ea"/>
              </a:rPr>
              <a:t>getAdmin</a:t>
            </a:r>
            <a:r>
              <a:rPr lang="en-IN" altLang="en-US" dirty="0">
                <a:latin typeface="Times New Roman" panose="02020603050405020304" pitchFamily="18" charset="0"/>
                <a:cs typeface="Times New Roman" panose="02020603050405020304" pitchFamily="18" charset="0"/>
                <a:sym typeface="+mn-ea"/>
              </a:rPr>
              <a:t>(Integer </a:t>
            </a:r>
            <a:r>
              <a:rPr lang="en-IN" altLang="en-US" dirty="0" err="1">
                <a:latin typeface="Times New Roman" panose="02020603050405020304" pitchFamily="18" charset="0"/>
                <a:cs typeface="Times New Roman" panose="02020603050405020304" pitchFamily="18" charset="0"/>
                <a:sym typeface="+mn-ea"/>
              </a:rPr>
              <a:t>adminId</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void </a:t>
            </a:r>
            <a:r>
              <a:rPr lang="en-IN" altLang="en-US" dirty="0" err="1">
                <a:latin typeface="Times New Roman" panose="02020603050405020304" pitchFamily="18" charset="0"/>
                <a:cs typeface="Times New Roman" panose="02020603050405020304" pitchFamily="18" charset="0"/>
                <a:sym typeface="+mn-ea"/>
              </a:rPr>
              <a:t>deleteAdmin</a:t>
            </a:r>
            <a:r>
              <a:rPr lang="en-IN" altLang="en-US" dirty="0">
                <a:latin typeface="Times New Roman" panose="02020603050405020304" pitchFamily="18" charset="0"/>
                <a:cs typeface="Times New Roman" panose="02020603050405020304" pitchFamily="18" charset="0"/>
                <a:sym typeface="+mn-ea"/>
              </a:rPr>
              <a:t>(Integer </a:t>
            </a:r>
            <a:r>
              <a:rPr lang="en-IN" altLang="en-US" dirty="0" err="1">
                <a:latin typeface="Times New Roman" panose="02020603050405020304" pitchFamily="18" charset="0"/>
                <a:cs typeface="Times New Roman" panose="02020603050405020304" pitchFamily="18" charset="0"/>
                <a:sym typeface="+mn-ea"/>
              </a:rPr>
              <a:t>adminId</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Admin </a:t>
            </a:r>
            <a:r>
              <a:rPr lang="en-IN" altLang="en-US" dirty="0" err="1">
                <a:latin typeface="Times New Roman" panose="02020603050405020304" pitchFamily="18" charset="0"/>
                <a:cs typeface="Times New Roman" panose="02020603050405020304" pitchFamily="18" charset="0"/>
                <a:sym typeface="+mn-ea"/>
              </a:rPr>
              <a:t>adminLogin</a:t>
            </a:r>
            <a:r>
              <a:rPr lang="en-IN" altLang="en-US" dirty="0">
                <a:latin typeface="Times New Roman" panose="02020603050405020304" pitchFamily="18" charset="0"/>
                <a:cs typeface="Times New Roman" panose="02020603050405020304" pitchFamily="18" charset="0"/>
                <a:sym typeface="+mn-ea"/>
              </a:rPr>
              <a:t>(</a:t>
            </a:r>
            <a:r>
              <a:rPr lang="en-IN" altLang="en-US" dirty="0" err="1">
                <a:latin typeface="Times New Roman" panose="02020603050405020304" pitchFamily="18" charset="0"/>
                <a:cs typeface="Times New Roman" panose="02020603050405020304" pitchFamily="18" charset="0"/>
                <a:sym typeface="+mn-ea"/>
              </a:rPr>
              <a:t>AdminAuth</a:t>
            </a:r>
            <a:r>
              <a:rPr lang="en-IN" altLang="en-US" dirty="0">
                <a:latin typeface="Times New Roman" panose="02020603050405020304" pitchFamily="18" charset="0"/>
                <a:cs typeface="Times New Roman" panose="02020603050405020304" pitchFamily="18" charset="0"/>
                <a:sym typeface="+mn-ea"/>
              </a:rPr>
              <a:t> auth);</a:t>
            </a:r>
          </a:p>
          <a:p>
            <a:r>
              <a:rPr lang="en-IN" altLang="en-US" dirty="0">
                <a:latin typeface="Times New Roman" panose="02020603050405020304" pitchFamily="18" charset="0"/>
                <a:cs typeface="Times New Roman" panose="02020603050405020304" pitchFamily="18" charset="0"/>
                <a:sym typeface="+mn-ea"/>
              </a:rPr>
              <a:t>public List&lt;</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&gt; </a:t>
            </a:r>
            <a:r>
              <a:rPr lang="en-IN" altLang="en-US" dirty="0" err="1">
                <a:latin typeface="Times New Roman" panose="02020603050405020304" pitchFamily="18" charset="0"/>
                <a:cs typeface="Times New Roman" panose="02020603050405020304" pitchFamily="18" charset="0"/>
                <a:sym typeface="+mn-ea"/>
              </a:rPr>
              <a:t>getAllBusDetails</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 </a:t>
            </a:r>
            <a:r>
              <a:rPr lang="en-IN" altLang="en-US" dirty="0" err="1">
                <a:latin typeface="Times New Roman" panose="02020603050405020304" pitchFamily="18" charset="0"/>
                <a:cs typeface="Times New Roman" panose="02020603050405020304" pitchFamily="18" charset="0"/>
                <a:sym typeface="+mn-ea"/>
              </a:rPr>
              <a:t>addBusDetails</a:t>
            </a:r>
            <a:r>
              <a:rPr lang="en-IN" altLang="en-US" dirty="0">
                <a:latin typeface="Times New Roman" panose="02020603050405020304" pitchFamily="18" charset="0"/>
                <a:cs typeface="Times New Roman" panose="02020603050405020304" pitchFamily="18" charset="0"/>
                <a:sym typeface="+mn-ea"/>
              </a:rPr>
              <a:t>(</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 details);</a:t>
            </a:r>
          </a:p>
          <a:p>
            <a:r>
              <a:rPr lang="en-IN" altLang="en-US" dirty="0">
                <a:latin typeface="Times New Roman" panose="02020603050405020304" pitchFamily="18" charset="0"/>
                <a:cs typeface="Times New Roman" panose="02020603050405020304" pitchFamily="18" charset="0"/>
                <a:sym typeface="+mn-ea"/>
              </a:rPr>
              <a:t>public void </a:t>
            </a:r>
            <a:r>
              <a:rPr lang="en-IN" altLang="en-US" dirty="0" err="1">
                <a:latin typeface="Times New Roman" panose="02020603050405020304" pitchFamily="18" charset="0"/>
                <a:cs typeface="Times New Roman" panose="02020603050405020304" pitchFamily="18" charset="0"/>
                <a:sym typeface="+mn-ea"/>
              </a:rPr>
              <a:t>deleteBus</a:t>
            </a:r>
            <a:r>
              <a:rPr lang="en-IN" altLang="en-US" dirty="0">
                <a:latin typeface="Times New Roman" panose="02020603050405020304" pitchFamily="18" charset="0"/>
                <a:cs typeface="Times New Roman" panose="02020603050405020304" pitchFamily="18" charset="0"/>
                <a:sym typeface="+mn-ea"/>
              </a:rPr>
              <a:t>(Integer </a:t>
            </a:r>
            <a:r>
              <a:rPr lang="en-IN" altLang="en-US" dirty="0" err="1">
                <a:latin typeface="Times New Roman" panose="02020603050405020304" pitchFamily="18" charset="0"/>
                <a:cs typeface="Times New Roman" panose="02020603050405020304" pitchFamily="18" charset="0"/>
                <a:sym typeface="+mn-ea"/>
              </a:rPr>
              <a:t>busNumber</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 </a:t>
            </a:r>
            <a:r>
              <a:rPr lang="en-IN" altLang="en-US" dirty="0" err="1">
                <a:latin typeface="Times New Roman" panose="02020603050405020304" pitchFamily="18" charset="0"/>
                <a:cs typeface="Times New Roman" panose="02020603050405020304" pitchFamily="18" charset="0"/>
                <a:sym typeface="+mn-ea"/>
              </a:rPr>
              <a:t>updateBus</a:t>
            </a:r>
            <a:r>
              <a:rPr lang="en-IN" altLang="en-US" dirty="0">
                <a:latin typeface="Times New Roman" panose="02020603050405020304" pitchFamily="18" charset="0"/>
                <a:cs typeface="Times New Roman" panose="02020603050405020304" pitchFamily="18" charset="0"/>
                <a:sym typeface="+mn-ea"/>
              </a:rPr>
              <a:t>(</a:t>
            </a:r>
            <a:r>
              <a:rPr lang="en-IN" altLang="en-US" dirty="0" err="1">
                <a:latin typeface="Times New Roman" panose="02020603050405020304" pitchFamily="18" charset="0"/>
                <a:cs typeface="Times New Roman" panose="02020603050405020304" pitchFamily="18" charset="0"/>
                <a:sym typeface="+mn-ea"/>
              </a:rPr>
              <a:t>BusDetails</a:t>
            </a:r>
            <a:r>
              <a:rPr lang="en-IN" altLang="en-US" dirty="0">
                <a:latin typeface="Times New Roman" panose="02020603050405020304" pitchFamily="18" charset="0"/>
                <a:cs typeface="Times New Roman" panose="02020603050405020304" pitchFamily="18" charset="0"/>
                <a:sym typeface="+mn-ea"/>
              </a:rPr>
              <a:t> details);</a:t>
            </a:r>
          </a:p>
          <a:p>
            <a:r>
              <a:rPr lang="en-IN" altLang="en-US" dirty="0">
                <a:latin typeface="Times New Roman" panose="02020603050405020304" pitchFamily="18" charset="0"/>
                <a:cs typeface="Times New Roman" panose="02020603050405020304" pitchFamily="18" charset="0"/>
                <a:sym typeface="+mn-ea"/>
              </a:rPr>
              <a:t>public List&lt;Passenger&gt; </a:t>
            </a:r>
            <a:r>
              <a:rPr lang="en-IN" altLang="en-US" dirty="0" err="1">
                <a:latin typeface="Times New Roman" panose="02020603050405020304" pitchFamily="18" charset="0"/>
                <a:cs typeface="Times New Roman" panose="02020603050405020304" pitchFamily="18" charset="0"/>
                <a:sym typeface="+mn-ea"/>
              </a:rPr>
              <a:t>getAllPassengers</a:t>
            </a:r>
            <a:r>
              <a:rPr lang="en-IN" altLang="en-US" dirty="0">
                <a:latin typeface="Times New Roman" panose="02020603050405020304" pitchFamily="18" charset="0"/>
                <a:cs typeface="Times New Roman" panose="02020603050405020304" pitchFamily="18" charset="0"/>
                <a:sym typeface="+mn-ea"/>
              </a:rPr>
              <a:t>();</a:t>
            </a:r>
          </a:p>
          <a:p>
            <a:r>
              <a:rPr lang="en-IN" altLang="en-US" dirty="0">
                <a:latin typeface="Times New Roman" panose="02020603050405020304" pitchFamily="18" charset="0"/>
                <a:cs typeface="Times New Roman" panose="02020603050405020304" pitchFamily="18" charset="0"/>
                <a:sym typeface="+mn-ea"/>
              </a:rPr>
              <a:t>public List&lt;Passenger&gt; </a:t>
            </a:r>
            <a:r>
              <a:rPr lang="en-IN" altLang="en-US" dirty="0" err="1">
                <a:latin typeface="Times New Roman" panose="02020603050405020304" pitchFamily="18" charset="0"/>
                <a:cs typeface="Times New Roman" panose="02020603050405020304" pitchFamily="18" charset="0"/>
                <a:sym typeface="+mn-ea"/>
              </a:rPr>
              <a:t>getPassengersByBooking</a:t>
            </a:r>
            <a:r>
              <a:rPr lang="en-IN" altLang="en-US" dirty="0">
                <a:latin typeface="Times New Roman" panose="02020603050405020304" pitchFamily="18" charset="0"/>
                <a:cs typeface="Times New Roman" panose="02020603050405020304" pitchFamily="18" charset="0"/>
                <a:sym typeface="+mn-ea"/>
              </a:rPr>
              <a:t>(Integer id);</a:t>
            </a:r>
          </a:p>
          <a:p>
            <a:endParaRPr lang="en-US" dirty="0"/>
          </a:p>
        </p:txBody>
      </p:sp>
      <p:sp>
        <p:nvSpPr>
          <p:cNvPr id="6" name="Content Placeholder 3">
            <a:extLst>
              <a:ext uri="{FF2B5EF4-FFF2-40B4-BE49-F238E27FC236}">
                <a16:creationId xmlns="" xmlns:a16="http://schemas.microsoft.com/office/drawing/2014/main" id="{3F3C87B2-B4A2-8B87-310C-0FB42F9E4FBD}"/>
              </a:ext>
            </a:extLst>
          </p:cNvPr>
          <p:cNvSpPr txBox="1">
            <a:spLocks/>
          </p:cNvSpPr>
          <p:nvPr/>
        </p:nvSpPr>
        <p:spPr>
          <a:xfrm>
            <a:off x="5519460" y="1536259"/>
            <a:ext cx="6293485" cy="481222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IN" altLang="en-US" b="1" dirty="0">
                <a:latin typeface="Times New Roman" panose="02020603050405020304" pitchFamily="18" charset="0"/>
                <a:cs typeface="Times New Roman" panose="02020603050405020304" pitchFamily="18" charset="0"/>
              </a:rPr>
              <a:t>User Methods</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User </a:t>
            </a:r>
            <a:r>
              <a:rPr lang="en-US" sz="1400" dirty="0" err="1">
                <a:latin typeface="Times New Roman" panose="02020603050405020304" pitchFamily="18" charset="0"/>
                <a:cs typeface="Times New Roman" panose="02020603050405020304" pitchFamily="18" charset="0"/>
              </a:rPr>
              <a:t>addUser</a:t>
            </a:r>
            <a:r>
              <a:rPr lang="en-US" sz="1400" dirty="0">
                <a:latin typeface="Times New Roman" panose="02020603050405020304" pitchFamily="18" charset="0"/>
                <a:cs typeface="Times New Roman" panose="02020603050405020304" pitchFamily="18" charset="0"/>
              </a:rPr>
              <a:t>(User user);</a:t>
            </a:r>
          </a:p>
          <a:p>
            <a:r>
              <a:rPr lang="en-US" sz="1400" dirty="0">
                <a:latin typeface="Times New Roman" panose="02020603050405020304" pitchFamily="18" charset="0"/>
                <a:cs typeface="Times New Roman" panose="02020603050405020304" pitchFamily="18" charset="0"/>
              </a:rPr>
              <a:t>public void </a:t>
            </a:r>
            <a:r>
              <a:rPr lang="en-US" sz="1400" dirty="0" err="1">
                <a:latin typeface="Times New Roman" panose="02020603050405020304" pitchFamily="18" charset="0"/>
                <a:cs typeface="Times New Roman" panose="02020603050405020304" pitchFamily="18" charset="0"/>
              </a:rPr>
              <a:t>updateUser</a:t>
            </a:r>
            <a:r>
              <a:rPr lang="en-US" sz="1400" dirty="0">
                <a:latin typeface="Times New Roman" panose="02020603050405020304" pitchFamily="18" charset="0"/>
                <a:cs typeface="Times New Roman" panose="02020603050405020304" pitchFamily="18" charset="0"/>
              </a:rPr>
              <a:t>(User user);</a:t>
            </a:r>
          </a:p>
          <a:p>
            <a:r>
              <a:rPr lang="en-US" sz="1400" dirty="0">
                <a:latin typeface="Times New Roman" panose="02020603050405020304" pitchFamily="18" charset="0"/>
                <a:cs typeface="Times New Roman" panose="02020603050405020304" pitchFamily="18" charset="0"/>
              </a:rPr>
              <a:t>public User </a:t>
            </a:r>
            <a:r>
              <a:rPr lang="en-US" sz="1400" dirty="0" err="1">
                <a:latin typeface="Times New Roman" panose="02020603050405020304" pitchFamily="18" charset="0"/>
                <a:cs typeface="Times New Roman" panose="02020603050405020304" pitchFamily="18" charset="0"/>
              </a:rPr>
              <a:t>getUser</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void </a:t>
            </a:r>
            <a:r>
              <a:rPr lang="en-US" sz="1400" dirty="0" err="1">
                <a:latin typeface="Times New Roman" panose="02020603050405020304" pitchFamily="18" charset="0"/>
                <a:cs typeface="Times New Roman" panose="02020603050405020304" pitchFamily="18" charset="0"/>
              </a:rPr>
              <a:t>deleteUser</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User </a:t>
            </a:r>
            <a:r>
              <a:rPr lang="en-US" sz="1400" dirty="0" err="1">
                <a:latin typeface="Times New Roman" panose="02020603050405020304" pitchFamily="18" charset="0"/>
                <a:cs typeface="Times New Roman" panose="02020603050405020304" pitchFamily="18" charset="0"/>
              </a:rPr>
              <a:t>userLogin</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UserAuth</a:t>
            </a:r>
            <a:r>
              <a:rPr lang="en-US" sz="1400" dirty="0">
                <a:latin typeface="Times New Roman" panose="02020603050405020304" pitchFamily="18" charset="0"/>
                <a:cs typeface="Times New Roman" panose="02020603050405020304" pitchFamily="18" charset="0"/>
              </a:rPr>
              <a:t> auth);</a:t>
            </a:r>
          </a:p>
          <a:p>
            <a:r>
              <a:rPr lang="en-US" sz="1400" dirty="0">
                <a:latin typeface="Times New Roman" panose="02020603050405020304" pitchFamily="18" charset="0"/>
                <a:cs typeface="Times New Roman" panose="02020603050405020304" pitchFamily="18" charset="0"/>
              </a:rPr>
              <a:t>public </a:t>
            </a:r>
            <a:r>
              <a:rPr lang="en-US" sz="1400" dirty="0" err="1">
                <a:latin typeface="Times New Roman" panose="02020603050405020304" pitchFamily="18" charset="0"/>
                <a:cs typeface="Times New Roman" panose="02020603050405020304" pitchFamily="18" charset="0"/>
              </a:rPr>
              <a:t>BookingDetails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addBooking</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BookingDetails</a:t>
            </a:r>
            <a:r>
              <a:rPr lang="en-US" sz="1400" dirty="0">
                <a:latin typeface="Times New Roman" panose="02020603050405020304" pitchFamily="18" charset="0"/>
                <a:cs typeface="Times New Roman" panose="02020603050405020304" pitchFamily="18" charset="0"/>
              </a:rPr>
              <a:t> booking, 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 Integer </a:t>
            </a:r>
            <a:r>
              <a:rPr lang="en-US" sz="1400" dirty="0" err="1">
                <a:latin typeface="Times New Roman" panose="02020603050405020304" pitchFamily="18" charset="0"/>
                <a:cs typeface="Times New Roman" panose="02020603050405020304" pitchFamily="18" charset="0"/>
              </a:rPr>
              <a:t>busNumber</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void </a:t>
            </a:r>
            <a:r>
              <a:rPr lang="en-US" sz="1400" dirty="0" err="1">
                <a:latin typeface="Times New Roman" panose="02020603050405020304" pitchFamily="18" charset="0"/>
                <a:cs typeface="Times New Roman" panose="02020603050405020304" pitchFamily="18" charset="0"/>
              </a:rPr>
              <a:t>deleteBooking</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bookingId</a:t>
            </a:r>
            <a:r>
              <a:rPr lang="en-US" sz="1400" dirty="0">
                <a:latin typeface="Times New Roman" panose="02020603050405020304" pitchFamily="18" charset="0"/>
                <a:cs typeface="Times New Roman" panose="02020603050405020304" pitchFamily="18" charset="0"/>
              </a:rPr>
              <a:t>, 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List&lt;</a:t>
            </a:r>
            <a:r>
              <a:rPr lang="en-US" sz="1400" dirty="0" err="1">
                <a:latin typeface="Times New Roman" panose="02020603050405020304" pitchFamily="18" charset="0"/>
                <a:cs typeface="Times New Roman" panose="02020603050405020304" pitchFamily="18" charset="0"/>
              </a:rPr>
              <a:t>BookingDetails</a:t>
            </a:r>
            <a:r>
              <a:rPr lang="en-US" sz="1400" dirty="0">
                <a:latin typeface="Times New Roman" panose="02020603050405020304" pitchFamily="18" charset="0"/>
                <a:cs typeface="Times New Roman" panose="02020603050405020304" pitchFamily="18" charset="0"/>
              </a:rPr>
              <a:t>&gt; </a:t>
            </a:r>
            <a:r>
              <a:rPr lang="en-US" sz="1400" dirty="0" err="1">
                <a:latin typeface="Times New Roman" panose="02020603050405020304" pitchFamily="18" charset="0"/>
                <a:cs typeface="Times New Roman" panose="02020603050405020304" pitchFamily="18" charset="0"/>
              </a:rPr>
              <a:t>getBookingByUserId</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userId</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a:t>
            </a:r>
            <a:r>
              <a:rPr lang="en-US" sz="1400" dirty="0" err="1">
                <a:latin typeface="Times New Roman" panose="02020603050405020304" pitchFamily="18" charset="0"/>
                <a:cs typeface="Times New Roman" panose="02020603050405020304" pitchFamily="18" charset="0"/>
              </a:rPr>
              <a:t>BusDetails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findByRouteAndDate</a:t>
            </a:r>
            <a:r>
              <a:rPr lang="en-US" sz="1400" dirty="0">
                <a:latin typeface="Times New Roman" panose="02020603050405020304" pitchFamily="18" charset="0"/>
                <a:cs typeface="Times New Roman" panose="02020603050405020304" pitchFamily="18" charset="0"/>
              </a:rPr>
              <a:t>(String </a:t>
            </a:r>
            <a:r>
              <a:rPr lang="en-US" sz="1400" dirty="0" err="1">
                <a:latin typeface="Times New Roman" panose="02020603050405020304" pitchFamily="18" charset="0"/>
                <a:cs typeface="Times New Roman" panose="02020603050405020304" pitchFamily="18" charset="0"/>
              </a:rPr>
              <a:t>arrivalBusstop</a:t>
            </a:r>
            <a:r>
              <a:rPr lang="en-US" sz="1400" dirty="0">
                <a:latin typeface="Times New Roman" panose="02020603050405020304" pitchFamily="18" charset="0"/>
                <a:cs typeface="Times New Roman" panose="02020603050405020304" pitchFamily="18" charset="0"/>
              </a:rPr>
              <a:t>, String </a:t>
            </a:r>
            <a:r>
              <a:rPr lang="en-US" sz="1400" dirty="0" err="1">
                <a:latin typeface="Times New Roman" panose="02020603050405020304" pitchFamily="18" charset="0"/>
                <a:cs typeface="Times New Roman" panose="02020603050405020304" pitchFamily="18" charset="0"/>
              </a:rPr>
              <a:t>departureBusstop</a:t>
            </a:r>
            <a:r>
              <a:rPr lang="en-US" sz="1400" dirty="0">
                <a:latin typeface="Times New Roman" panose="02020603050405020304" pitchFamily="18" charset="0"/>
                <a:cs typeface="Times New Roman" panose="02020603050405020304" pitchFamily="18" charset="0"/>
              </a:rPr>
              <a:t>, String date);</a:t>
            </a:r>
          </a:p>
          <a:p>
            <a:r>
              <a:rPr lang="en-US" sz="1400" dirty="0">
                <a:latin typeface="Times New Roman" panose="02020603050405020304" pitchFamily="18" charset="0"/>
                <a:cs typeface="Times New Roman" panose="02020603050405020304" pitchFamily="18" charset="0"/>
              </a:rPr>
              <a:t>public </a:t>
            </a:r>
            <a:r>
              <a:rPr lang="en-US" sz="1400" dirty="0" err="1">
                <a:latin typeface="Times New Roman" panose="02020603050405020304" pitchFamily="18" charset="0"/>
                <a:cs typeface="Times New Roman" panose="02020603050405020304" pitchFamily="18" charset="0"/>
              </a:rPr>
              <a:t>BusDetails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getBusByBusNumber</a:t>
            </a:r>
            <a:r>
              <a:rPr lang="en-US" sz="1400" dirty="0">
                <a:latin typeface="Times New Roman" panose="02020603050405020304" pitchFamily="18" charset="0"/>
                <a:cs typeface="Times New Roman" panose="02020603050405020304" pitchFamily="18" charset="0"/>
              </a:rPr>
              <a:t>(Integer </a:t>
            </a:r>
            <a:r>
              <a:rPr lang="en-US" sz="1400" dirty="0" err="1">
                <a:latin typeface="Times New Roman" panose="02020603050405020304" pitchFamily="18" charset="0"/>
                <a:cs typeface="Times New Roman" panose="02020603050405020304" pitchFamily="18" charset="0"/>
              </a:rPr>
              <a:t>busNumber</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public Passenger </a:t>
            </a:r>
            <a:r>
              <a:rPr lang="en-US" sz="1400" dirty="0" err="1">
                <a:latin typeface="Times New Roman" panose="02020603050405020304" pitchFamily="18" charset="0"/>
                <a:cs typeface="Times New Roman" panose="02020603050405020304" pitchFamily="18" charset="0"/>
              </a:rPr>
              <a:t>updatePassenger</a:t>
            </a:r>
            <a:r>
              <a:rPr lang="en-US" sz="1400" dirty="0">
                <a:latin typeface="Times New Roman" panose="02020603050405020304" pitchFamily="18" charset="0"/>
                <a:cs typeface="Times New Roman" panose="02020603050405020304" pitchFamily="18" charset="0"/>
              </a:rPr>
              <a:t>(Passenger passenger);</a:t>
            </a:r>
          </a:p>
        </p:txBody>
      </p:sp>
    </p:spTree>
    <p:extLst>
      <p:ext uri="{BB962C8B-B14F-4D97-AF65-F5344CB8AC3E}">
        <p14:creationId xmlns="" xmlns:p14="http://schemas.microsoft.com/office/powerpoint/2010/main" val="2651117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49605" y="809625"/>
            <a:ext cx="3702809" cy="58477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Controller Module</a:t>
            </a:r>
            <a:r>
              <a:rPr lang="en-US" altLang="en-IN" sz="3200" b="1" dirty="0">
                <a:latin typeface="Times New Roman" panose="02020603050405020304" pitchFamily="18" charset="0"/>
                <a:cs typeface="Times New Roman" panose="02020603050405020304" pitchFamily="18" charset="0"/>
                <a:sym typeface="+mn-ea"/>
              </a:rPr>
              <a:t> </a:t>
            </a:r>
            <a:endParaRPr lang="en-US" sz="3200" dirty="0"/>
          </a:p>
        </p:txBody>
      </p:sp>
      <p:sp>
        <p:nvSpPr>
          <p:cNvPr id="3" name="Text Box 2"/>
          <p:cNvSpPr txBox="1"/>
          <p:nvPr/>
        </p:nvSpPr>
        <p:spPr>
          <a:xfrm>
            <a:off x="890270" y="1536700"/>
            <a:ext cx="10184765" cy="4887595"/>
          </a:xfrm>
          <a:prstGeom prst="rect">
            <a:avLst/>
          </a:prstGeom>
          <a:noFill/>
        </p:spPr>
        <p:txBody>
          <a:bodyPr wrap="square" rtlCol="0" anchor="t">
            <a:spAutoFit/>
          </a:bodyPr>
          <a:lstStyle/>
          <a:p>
            <a:pPr marL="342900" indent="-342900" algn="just">
              <a:lnSpc>
                <a:spcPct val="13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Controller module provides the HTTP request and response mappings for the entities in the application between the application and the Database.</a:t>
            </a:r>
            <a:endParaRPr lang="en-US" sz="2400" dirty="0">
              <a:latin typeface="Times New Roman" panose="02020603050405020304" pitchFamily="18" charset="0"/>
              <a:cs typeface="Times New Roman" panose="02020603050405020304" pitchFamily="18" charset="0"/>
            </a:endParaRPr>
          </a:p>
          <a:p>
            <a:pPr marL="342900" indent="-342900" algn="just">
              <a:lnSpc>
                <a:spcPct val="13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This application has two Controller components.</a:t>
            </a:r>
            <a:endParaRPr lang="en-US" sz="2400" dirty="0">
              <a:latin typeface="Times New Roman" panose="02020603050405020304" pitchFamily="18" charset="0"/>
              <a:cs typeface="Times New Roman" panose="02020603050405020304" pitchFamily="18" charset="0"/>
            </a:endParaRPr>
          </a:p>
          <a:p>
            <a:pPr marL="1257300" lvl="2" indent="-457200" algn="just">
              <a:lnSpc>
                <a:spcPct val="130000"/>
              </a:lnSpc>
              <a:buFont typeface="+mj-lt"/>
              <a:buAutoNum type="arabicParenR"/>
            </a:pPr>
            <a:r>
              <a:rPr lang="en-US" sz="2400" b="1" dirty="0">
                <a:latin typeface="Times New Roman" panose="02020603050405020304" pitchFamily="18" charset="0"/>
                <a:cs typeface="Times New Roman" panose="02020603050405020304" pitchFamily="18" charset="0"/>
                <a:sym typeface="+mn-ea"/>
              </a:rPr>
              <a:t>Admin Controller</a:t>
            </a:r>
            <a:r>
              <a:rPr lang="en-US" sz="2400" dirty="0">
                <a:latin typeface="Times New Roman" panose="02020603050405020304" pitchFamily="18" charset="0"/>
                <a:cs typeface="Times New Roman" panose="02020603050405020304" pitchFamily="18" charset="0"/>
                <a:sym typeface="+mn-ea"/>
              </a:rPr>
              <a:t>: This controller provides the HTTP request and response mappings for the Admin entity and the functionalities of that entity such as Admin login, Add admin, Delete admin, Add bus details, Update bus details and etc.</a:t>
            </a:r>
            <a:endParaRPr lang="en-US" sz="2400" dirty="0">
              <a:latin typeface="Times New Roman" panose="02020603050405020304" pitchFamily="18" charset="0"/>
              <a:cs typeface="Times New Roman" panose="02020603050405020304" pitchFamily="18" charset="0"/>
            </a:endParaRPr>
          </a:p>
          <a:p>
            <a:pPr marL="1257300" lvl="2" indent="-457200" algn="just">
              <a:lnSpc>
                <a:spcPct val="130000"/>
              </a:lnSpc>
              <a:buFont typeface="+mj-lt"/>
              <a:buAutoNum type="arabicParenR"/>
            </a:pPr>
            <a:r>
              <a:rPr lang="en-US" sz="2400" b="1" dirty="0">
                <a:latin typeface="Times New Roman" panose="02020603050405020304" pitchFamily="18" charset="0"/>
                <a:cs typeface="Times New Roman" panose="02020603050405020304" pitchFamily="18" charset="0"/>
                <a:sym typeface="+mn-ea"/>
              </a:rPr>
              <a:t>User Controller</a:t>
            </a:r>
            <a:r>
              <a:rPr lang="en-US" sz="2400" dirty="0">
                <a:latin typeface="Times New Roman" panose="02020603050405020304" pitchFamily="18" charset="0"/>
                <a:cs typeface="Times New Roman" panose="02020603050405020304" pitchFamily="18" charset="0"/>
                <a:sym typeface="+mn-ea"/>
              </a:rPr>
              <a:t>: User controller provides the HTTP mappings for user functionalities such as User login, Add user, Update user, Add booking, Delete Booking and etc.</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00050" y="708660"/>
            <a:ext cx="7769860" cy="58356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Postman Client Functional Testing Modules</a:t>
            </a:r>
            <a:endParaRPr lang="en-US" sz="3200" dirty="0"/>
          </a:p>
        </p:txBody>
      </p:sp>
      <p:pic>
        <p:nvPicPr>
          <p:cNvPr id="5" name="Picture 4">
            <a:extLst>
              <a:ext uri="{FF2B5EF4-FFF2-40B4-BE49-F238E27FC236}">
                <a16:creationId xmlns="" xmlns:a16="http://schemas.microsoft.com/office/drawing/2014/main" id="{59AA54A7-1105-6729-8F74-884400ECD7B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76409" y="1469574"/>
            <a:ext cx="3894170" cy="4301411"/>
          </a:xfrm>
          <a:prstGeom prst="rect">
            <a:avLst/>
          </a:prstGeom>
        </p:spPr>
      </p:pic>
      <p:pic>
        <p:nvPicPr>
          <p:cNvPr id="9" name="Picture 8">
            <a:extLst>
              <a:ext uri="{FF2B5EF4-FFF2-40B4-BE49-F238E27FC236}">
                <a16:creationId xmlns="" xmlns:a16="http://schemas.microsoft.com/office/drawing/2014/main" id="{B5E5DFD6-2ECB-A715-5710-8E881A3A77E5}"/>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348705" y="1469574"/>
            <a:ext cx="3980283" cy="3041777"/>
          </a:xfrm>
          <a:prstGeom prst="rect">
            <a:avLst/>
          </a:prstGeom>
        </p:spPr>
      </p:pic>
      <p:pic>
        <p:nvPicPr>
          <p:cNvPr id="11" name="Picture 10">
            <a:extLst>
              <a:ext uri="{FF2B5EF4-FFF2-40B4-BE49-F238E27FC236}">
                <a16:creationId xmlns="" xmlns:a16="http://schemas.microsoft.com/office/drawing/2014/main" id="{0AAFB8D5-8BCB-FECC-4B17-54245079E3F4}"/>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07108" y="4511351"/>
            <a:ext cx="4021880" cy="1238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653415" y="700413"/>
            <a:ext cx="2135265" cy="584775"/>
          </a:xfrm>
          <a:prstGeom prst="rect">
            <a:avLst/>
          </a:prstGeom>
          <a:noFill/>
        </p:spPr>
        <p:txBody>
          <a:bodyPr wrap="none" rtlCol="0" anchor="t">
            <a:spAutoFit/>
          </a:bodyPr>
          <a:lstStyle/>
          <a:p>
            <a:r>
              <a:rPr lang="en-IN" altLang="en-US" sz="3200" b="1" dirty="0">
                <a:latin typeface="Times New Roman" panose="02020603050405020304" pitchFamily="18" charset="0"/>
                <a:cs typeface="Times New Roman" panose="02020603050405020304" pitchFamily="18" charset="0"/>
                <a:sym typeface="+mn-ea"/>
              </a:rPr>
              <a:t>JUnit Tests</a:t>
            </a:r>
          </a:p>
        </p:txBody>
      </p:sp>
      <p:pic>
        <p:nvPicPr>
          <p:cNvPr id="5" name="Picture 4">
            <a:extLst>
              <a:ext uri="{FF2B5EF4-FFF2-40B4-BE49-F238E27FC236}">
                <a16:creationId xmlns="" xmlns:a16="http://schemas.microsoft.com/office/drawing/2014/main" id="{3458B36E-108F-7EB0-F3EA-BFC6D14CA6BF}"/>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82598" y="1557595"/>
            <a:ext cx="4012164" cy="4599992"/>
          </a:xfrm>
          <a:prstGeom prst="rect">
            <a:avLst/>
          </a:prstGeom>
        </p:spPr>
      </p:pic>
      <p:pic>
        <p:nvPicPr>
          <p:cNvPr id="7" name="Picture 6">
            <a:extLst>
              <a:ext uri="{FF2B5EF4-FFF2-40B4-BE49-F238E27FC236}">
                <a16:creationId xmlns="" xmlns:a16="http://schemas.microsoft.com/office/drawing/2014/main" id="{5A1CA058-8D8F-9D63-FE08-1DFE9CB762A6}"/>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691673" y="1557595"/>
            <a:ext cx="4142792" cy="45999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 xmlns:a16="http://schemas.microsoft.com/office/drawing/2014/main" id="{600B5AE2-C5CC-499C-8F2D-249888BE22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 xmlns:a16="http://schemas.microsoft.com/office/drawing/2014/main" id="{BA7A3698-B350-40E5-8475-9BCC41A089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 xmlns:a16="http://schemas.microsoft.com/office/drawing/2014/main" id="{0AC655C7-EC94-4BE6-84C8-2F9EFBBB278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E32D3FD4-6F71-43DF-93B9-87279519C6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 Box 1"/>
          <p:cNvSpPr txBox="1"/>
          <p:nvPr/>
        </p:nvSpPr>
        <p:spPr>
          <a:xfrm>
            <a:off x="1097280" y="516835"/>
            <a:ext cx="5977937" cy="1666501"/>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000" b="1" kern="1200" spc="-50" baseline="0">
                <a:solidFill>
                  <a:srgbClr val="FFFFFF"/>
                </a:solidFill>
                <a:latin typeface="+mj-lt"/>
                <a:ea typeface="+mj-ea"/>
                <a:cs typeface="+mj-cs"/>
                <a:sym typeface="+mn-ea"/>
              </a:rPr>
              <a:t>Technologies used in </a:t>
            </a:r>
            <a:r>
              <a:rPr lang="en-US" altLang="en-IN" sz="4000" b="1" kern="1200" spc="-50" baseline="0">
                <a:solidFill>
                  <a:srgbClr val="FFFFFF"/>
                </a:solidFill>
                <a:latin typeface="+mj-lt"/>
                <a:ea typeface="+mj-ea"/>
                <a:cs typeface="+mj-cs"/>
                <a:sym typeface="+mn-ea"/>
              </a:rPr>
              <a:t>Frontend </a:t>
            </a:r>
            <a:endParaRPr lang="en-US" sz="4000" kern="1200" spc="-50" baseline="0">
              <a:solidFill>
                <a:srgbClr val="FFFFFF"/>
              </a:solidFill>
              <a:latin typeface="+mj-lt"/>
              <a:ea typeface="+mj-ea"/>
              <a:cs typeface="+mj-cs"/>
            </a:endParaRPr>
          </a:p>
        </p:txBody>
      </p:sp>
      <p:sp>
        <p:nvSpPr>
          <p:cNvPr id="38" name="Text Box 2"/>
          <p:cNvSpPr txBox="1"/>
          <p:nvPr/>
        </p:nvSpPr>
        <p:spPr>
          <a:xfrm>
            <a:off x="1097279" y="2236304"/>
            <a:ext cx="5977938" cy="3652667"/>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Ø"/>
            </a:pPr>
            <a:r>
              <a:rPr lang="en-US" dirty="0" err="1">
                <a:solidFill>
                  <a:srgbClr val="FFFFFF"/>
                </a:solidFill>
                <a:sym typeface="+mn-ea"/>
              </a:rPr>
              <a:t>VisualStudio</a:t>
            </a:r>
            <a:r>
              <a:rPr lang="en-US" dirty="0">
                <a:solidFill>
                  <a:srgbClr val="FFFFFF"/>
                </a:solidFill>
                <a:sym typeface="+mn-ea"/>
              </a:rPr>
              <a:t> Code IDE</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a:solidFill>
                  <a:srgbClr val="FFFFFF"/>
                </a:solidFill>
                <a:sym typeface="+mn-ea"/>
              </a:rPr>
              <a:t>Angular 14</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a:solidFill>
                  <a:srgbClr val="FFFFFF"/>
                </a:solidFill>
                <a:sym typeface="+mn-ea"/>
              </a:rPr>
              <a:t>Node </a:t>
            </a:r>
            <a:r>
              <a:rPr lang="en-US" dirty="0" err="1">
                <a:solidFill>
                  <a:srgbClr val="FFFFFF"/>
                </a:solidFill>
                <a:sym typeface="+mn-ea"/>
              </a:rPr>
              <a:t>js</a:t>
            </a:r>
            <a:r>
              <a:rPr lang="en-US" dirty="0">
                <a:solidFill>
                  <a:srgbClr val="FFFFFF"/>
                </a:solidFill>
                <a:sym typeface="+mn-ea"/>
              </a:rPr>
              <a:t> &amp; </a:t>
            </a:r>
            <a:r>
              <a:rPr lang="en-US" dirty="0" err="1">
                <a:solidFill>
                  <a:srgbClr val="FFFFFF"/>
                </a:solidFill>
                <a:sym typeface="+mn-ea"/>
              </a:rPr>
              <a:t>Npm</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err="1">
                <a:solidFill>
                  <a:srgbClr val="FFFFFF"/>
                </a:solidFill>
                <a:sym typeface="+mn-ea"/>
              </a:rPr>
              <a:t>TypeScript</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a:solidFill>
                  <a:srgbClr val="FFFFFF"/>
                </a:solidFill>
                <a:sym typeface="+mn-ea"/>
              </a:rPr>
              <a:t>Angular CLI</a:t>
            </a:r>
            <a:endParaRPr lang="en-US" dirty="0">
              <a:solidFill>
                <a:srgbClr val="FFFFFF"/>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dirty="0">
                <a:solidFill>
                  <a:srgbClr val="FFFFFF"/>
                </a:solidFill>
                <a:sym typeface="+mn-ea"/>
              </a:rPr>
              <a:t>Bootstrap</a:t>
            </a:r>
          </a:p>
        </p:txBody>
      </p:sp>
      <p:sp>
        <p:nvSpPr>
          <p:cNvPr id="39" name="Rectangle 38">
            <a:extLst>
              <a:ext uri="{FF2B5EF4-FFF2-40B4-BE49-F238E27FC236}">
                <a16:creationId xmlns="" xmlns:a16="http://schemas.microsoft.com/office/drawing/2014/main" id="{36F207B4-66C3-4A76-8D54-C2871CF809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 name="Picture 39" descr="Computer script on a screen">
            <a:extLst>
              <a:ext uri="{FF2B5EF4-FFF2-40B4-BE49-F238E27FC236}">
                <a16:creationId xmlns="" xmlns:a16="http://schemas.microsoft.com/office/drawing/2014/main" id="{94DA0521-5D25-89EA-CBD7-240D54B6D41A}"/>
              </a:ext>
            </a:extLst>
          </p:cNvPr>
          <p:cNvPicPr>
            <a:picLocks noChangeAspect="1"/>
          </p:cNvPicPr>
          <p:nvPr/>
        </p:nvPicPr>
        <p:blipFill rotWithShape="1">
          <a:blip r:embed="rId2"/>
          <a:srcRect l="9253" r="46233" b="-3"/>
          <a:stretch/>
        </p:blipFill>
        <p:spPr>
          <a:xfrm>
            <a:off x="7611902" y="10"/>
            <a:ext cx="4580097" cy="68579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00100" y="793750"/>
            <a:ext cx="2363147" cy="584775"/>
          </a:xfrm>
          <a:prstGeom prst="rect">
            <a:avLst/>
          </a:prstGeom>
          <a:noFill/>
        </p:spPr>
        <p:txBody>
          <a:bodyPr wrap="none" rtlCol="0" anchor="t">
            <a:spAutoFit/>
          </a:bodyPr>
          <a:lstStyle/>
          <a:p>
            <a:r>
              <a:rPr lang="en-IN" sz="3200" b="1" dirty="0">
                <a:latin typeface="Times New Roman" panose="02020603050405020304" pitchFamily="18" charset="0"/>
                <a:cs typeface="Times New Roman" panose="02020603050405020304" pitchFamily="18" charset="0"/>
                <a:sym typeface="+mn-ea"/>
              </a:rPr>
              <a:t>ANGULAR</a:t>
            </a:r>
            <a:r>
              <a:rPr lang="en-US" altLang="en-IN" sz="3200" b="1" dirty="0">
                <a:latin typeface="Times New Roman" panose="02020603050405020304" pitchFamily="18" charset="0"/>
                <a:cs typeface="Times New Roman" panose="02020603050405020304" pitchFamily="18" charset="0"/>
                <a:sym typeface="+mn-ea"/>
              </a:rPr>
              <a:t> </a:t>
            </a:r>
            <a:endParaRPr lang="en-IN" sz="3200" b="1" dirty="0">
              <a:latin typeface="Times New Roman" panose="02020603050405020304" pitchFamily="18" charset="0"/>
              <a:cs typeface="Times New Roman" panose="02020603050405020304" pitchFamily="18" charset="0"/>
              <a:sym typeface="+mn-ea"/>
            </a:endParaRPr>
          </a:p>
        </p:txBody>
      </p:sp>
      <p:graphicFrame>
        <p:nvGraphicFramePr>
          <p:cNvPr id="38" name="Text Box 2">
            <a:extLst>
              <a:ext uri="{FF2B5EF4-FFF2-40B4-BE49-F238E27FC236}">
                <a16:creationId xmlns="" xmlns:a16="http://schemas.microsoft.com/office/drawing/2014/main" id="{596724FA-DD6A-3168-CE64-CF8AA11A131F}"/>
              </a:ext>
            </a:extLst>
          </p:cNvPr>
          <p:cNvGraphicFramePr/>
          <p:nvPr/>
        </p:nvGraphicFramePr>
        <p:xfrm>
          <a:off x="972820" y="1818005"/>
          <a:ext cx="10536008" cy="290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 xmlns:a16="http://schemas.microsoft.com/office/drawing/2014/main" id="{36D16D1E-4205-49F5-BD2A-DA769947C1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 xmlns:a16="http://schemas.microsoft.com/office/drawing/2014/main" id="{012FD100-C039-4E03-B5E4-2EDFA7290A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 xmlns:a16="http://schemas.microsoft.com/office/drawing/2014/main" id="{4418FCD2-8448-4A81-8EB4-72250F7827B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a:solidFill>
                  <a:schemeClr val="tx1">
                    <a:lumMod val="75000"/>
                    <a:lumOff val="25000"/>
                  </a:schemeClr>
                </a:solidFill>
                <a:latin typeface="+mj-lt"/>
                <a:ea typeface="+mj-ea"/>
                <a:cs typeface="+mj-cs"/>
                <a:sym typeface="+mn-ea"/>
              </a:rPr>
              <a:t>Angular Module</a:t>
            </a:r>
            <a:r>
              <a:rPr lang="en-US" altLang="en-IN" sz="4800" b="1" spc="-50">
                <a:solidFill>
                  <a:schemeClr val="tx1">
                    <a:lumMod val="75000"/>
                    <a:lumOff val="25000"/>
                  </a:schemeClr>
                </a:solidFill>
                <a:latin typeface="+mj-lt"/>
                <a:ea typeface="+mj-ea"/>
                <a:cs typeface="+mj-cs"/>
                <a:sym typeface="+mn-ea"/>
              </a:rPr>
              <a:t> </a:t>
            </a:r>
            <a:endParaRPr lang="en-US" sz="4800" b="1" spc="-50">
              <a:solidFill>
                <a:schemeClr val="tx1">
                  <a:lumMod val="75000"/>
                  <a:lumOff val="25000"/>
                </a:schemeClr>
              </a:solidFill>
              <a:latin typeface="+mj-lt"/>
              <a:ea typeface="+mj-ea"/>
              <a:cs typeface="+mj-cs"/>
              <a:sym typeface="+mn-ea"/>
            </a:endParaRPr>
          </a:p>
        </p:txBody>
      </p:sp>
      <p:graphicFrame>
        <p:nvGraphicFramePr>
          <p:cNvPr id="32" name="Text Box 2">
            <a:extLst>
              <a:ext uri="{FF2B5EF4-FFF2-40B4-BE49-F238E27FC236}">
                <a16:creationId xmlns="" xmlns:a16="http://schemas.microsoft.com/office/drawing/2014/main" id="{6E1F574C-7B24-FCDB-47A2-8CF37062C341}"/>
              </a:ext>
            </a:extLst>
          </p:cNvPr>
          <p:cNvGraphicFramePr/>
          <p:nvPr>
            <p:extLst>
              <p:ext uri="{D42A27DB-BD31-4B8C-83A1-F6EECF244321}">
                <p14:modId xmlns="" xmlns:p14="http://schemas.microsoft.com/office/powerpoint/2010/main" val="386981249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835" y="1628140"/>
            <a:ext cx="10641330" cy="1569660"/>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Angular Router is an object that enables navigation from one component to the next component as users perform application tasks like clicking on menus links, buttons or clicking on back/forward button on the browser. We can access the router object and use its methods like navigate() or navigateByUrl(), to navigate to a route.</a:t>
            </a:r>
          </a:p>
        </p:txBody>
      </p:sp>
      <p:sp>
        <p:nvSpPr>
          <p:cNvPr id="4" name="Rectangle 3"/>
          <p:cNvSpPr/>
          <p:nvPr/>
        </p:nvSpPr>
        <p:spPr>
          <a:xfrm>
            <a:off x="838835" y="4352925"/>
            <a:ext cx="10721794" cy="1568450"/>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Router Link is a directive that binds the HTML element to a Route. Clicking on the HTML element, which is bound to a Router Link, will result in navigation to the Route. The Router Link may contain parameters to be passed to the route’s component.</a:t>
            </a:r>
          </a:p>
        </p:txBody>
      </p:sp>
      <p:sp>
        <p:nvSpPr>
          <p:cNvPr id="3" name="Text Box 2"/>
          <p:cNvSpPr txBox="1"/>
          <p:nvPr/>
        </p:nvSpPr>
        <p:spPr>
          <a:xfrm>
            <a:off x="838835" y="934906"/>
            <a:ext cx="2412071" cy="461665"/>
          </a:xfrm>
          <a:prstGeom prst="rect">
            <a:avLst/>
          </a:prstGeom>
          <a:noFill/>
        </p:spPr>
        <p:txBody>
          <a:bodyPr wrap="none" rtlCol="0" anchor="t">
            <a:spAutoFit/>
          </a:bodyPr>
          <a:lstStyle/>
          <a:p>
            <a:r>
              <a:rPr lang="en-US" altLang="en-IN" sz="2400" b="1" dirty="0">
                <a:latin typeface="Times New Roman" panose="02020603050405020304" pitchFamily="18" charset="0"/>
                <a:cs typeface="Times New Roman" panose="02020603050405020304" pitchFamily="18" charset="0"/>
                <a:sym typeface="+mn-ea"/>
              </a:rPr>
              <a:t>Angular Routing</a:t>
            </a:r>
            <a:endParaRPr lang="en-US" sz="2400" dirty="0"/>
          </a:p>
        </p:txBody>
      </p:sp>
      <p:sp>
        <p:nvSpPr>
          <p:cNvPr id="5" name="Text Box 4"/>
          <p:cNvSpPr txBox="1"/>
          <p:nvPr/>
        </p:nvSpPr>
        <p:spPr>
          <a:xfrm>
            <a:off x="838835" y="3660201"/>
            <a:ext cx="1812547" cy="461665"/>
          </a:xfrm>
          <a:prstGeom prst="rect">
            <a:avLst/>
          </a:prstGeom>
          <a:noFill/>
        </p:spPr>
        <p:txBody>
          <a:bodyPr wrap="none" rtlCol="0" anchor="t">
            <a:spAutoFit/>
          </a:bodyPr>
          <a:lstStyle/>
          <a:p>
            <a:r>
              <a:rPr lang="en-US" altLang="en-IN" sz="2400" b="1" dirty="0">
                <a:latin typeface="Times New Roman" panose="02020603050405020304" pitchFamily="18" charset="0"/>
                <a:cs typeface="Times New Roman" panose="02020603050405020304" pitchFamily="18" charset="0"/>
                <a:sym typeface="+mn-ea"/>
              </a:rPr>
              <a:t>Router Link</a:t>
            </a:r>
            <a:endParaRPr 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5646" y="1496060"/>
            <a:ext cx="11283977" cy="5116593"/>
          </a:xfrm>
          <a:prstGeom prst="rect">
            <a:avLst/>
          </a:prstGeom>
        </p:spPr>
        <p:txBody>
          <a:bodyPr wrap="square">
            <a:spAutoFit/>
          </a:bodyPr>
          <a:lstStyle/>
          <a:p>
            <a:pPr marL="342900" indent="-342900" algn="just">
              <a:lnSpc>
                <a:spcPct val="13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Components are the most basic UI building block of an Angular app. An Angular app contains a tree of Angular components. Angular components are a subset of directives, always associated with a template. Unlike other directives, only one component can be instantiated for a given element in a template.</a:t>
            </a:r>
          </a:p>
          <a:p>
            <a:pPr marL="342900" indent="-342900" algn="just">
              <a:lnSpc>
                <a:spcPct val="13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component consists of</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HTML template that declares what renders on the page</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TypeScript class that defines behavior</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CSS selector that defines how the component is used in a template</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Optionally, CSS styles applied to the template</a:t>
            </a:r>
          </a:p>
          <a:p>
            <a:pPr marL="342900" indent="-342900">
              <a:lnSpc>
                <a:spcPct val="13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5" name="Text Box 2"/>
          <p:cNvSpPr txBox="1"/>
          <p:nvPr/>
        </p:nvSpPr>
        <p:spPr>
          <a:xfrm>
            <a:off x="495646" y="1035684"/>
            <a:ext cx="3114186" cy="461665"/>
          </a:xfrm>
          <a:prstGeom prst="rect">
            <a:avLst/>
          </a:prstGeom>
          <a:noFill/>
        </p:spPr>
        <p:txBody>
          <a:bodyPr wrap="none" rtlCol="0" anchor="t">
            <a:spAutoFit/>
          </a:bodyPr>
          <a:lstStyle/>
          <a:p>
            <a:r>
              <a:rPr lang="en-US" altLang="en-IN" sz="2400" b="1" dirty="0">
                <a:latin typeface="Times New Roman" panose="02020603050405020304" pitchFamily="18" charset="0"/>
                <a:cs typeface="Times New Roman" panose="02020603050405020304" pitchFamily="18" charset="0"/>
                <a:sym typeface="+mn-ea"/>
              </a:rPr>
              <a:t>Angular Components</a:t>
            </a:r>
            <a:endParaRPr lang="en-US" sz="2400" dirty="0"/>
          </a:p>
        </p:txBody>
      </p:sp>
      <p:pic>
        <p:nvPicPr>
          <p:cNvPr id="7" name="Picture 6"/>
          <p:cNvPicPr>
            <a:picLocks noChangeAspect="1"/>
          </p:cNvPicPr>
          <p:nvPr/>
        </p:nvPicPr>
        <p:blipFill>
          <a:blip r:embed="rId2"/>
          <a:stretch>
            <a:fillRect/>
          </a:stretch>
        </p:blipFill>
        <p:spPr>
          <a:xfrm>
            <a:off x="8472815" y="3654369"/>
            <a:ext cx="3223539" cy="2149026"/>
          </a:xfrm>
          <a:prstGeom prst="rect">
            <a:avLst/>
          </a:prstGeom>
        </p:spPr>
      </p:pic>
      <p:sp>
        <p:nvSpPr>
          <p:cNvPr id="8" name="Rectangle 7"/>
          <p:cNvSpPr/>
          <p:nvPr/>
        </p:nvSpPr>
        <p:spPr>
          <a:xfrm>
            <a:off x="8695765" y="4054356"/>
            <a:ext cx="2868706" cy="149479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36D16D1E-4205-49F5-BD2A-DA769947C1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 xmlns:a16="http://schemas.microsoft.com/office/drawing/2014/main" id="{012FD100-C039-4E03-B5E4-2EDFA7290A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 xmlns:a16="http://schemas.microsoft.com/office/drawing/2014/main" id="{4418FCD2-8448-4A81-8EB4-72250F7827B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057A277-3C18-EE31-B83F-C8F0C8AE6272}"/>
              </a:ext>
            </a:extLst>
          </p:cNvPr>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a:solidFill>
                  <a:schemeClr val="tx1">
                    <a:lumMod val="75000"/>
                    <a:lumOff val="25000"/>
                  </a:schemeClr>
                </a:solidFill>
                <a:latin typeface="+mj-lt"/>
                <a:ea typeface="+mj-ea"/>
                <a:cs typeface="+mj-cs"/>
                <a:sym typeface="+mn-ea"/>
              </a:rPr>
              <a:t>TEAM </a:t>
            </a:r>
            <a:r>
              <a:rPr lang="en-US" altLang="en-IN" sz="4800" b="1" spc="-50">
                <a:solidFill>
                  <a:schemeClr val="tx1">
                    <a:lumMod val="75000"/>
                    <a:lumOff val="25000"/>
                  </a:schemeClr>
                </a:solidFill>
                <a:latin typeface="+mj-lt"/>
                <a:ea typeface="+mj-ea"/>
                <a:cs typeface="+mj-cs"/>
                <a:sym typeface="+mn-ea"/>
              </a:rPr>
              <a:t>DISTRIBUTION</a:t>
            </a:r>
            <a:endParaRPr lang="en-US" sz="4800" spc="-50">
              <a:solidFill>
                <a:schemeClr val="tx1">
                  <a:lumMod val="75000"/>
                  <a:lumOff val="25000"/>
                </a:schemeClr>
              </a:solidFill>
              <a:latin typeface="+mj-lt"/>
              <a:ea typeface="+mj-ea"/>
              <a:cs typeface="+mj-cs"/>
            </a:endParaRPr>
          </a:p>
        </p:txBody>
      </p:sp>
      <p:graphicFrame>
        <p:nvGraphicFramePr>
          <p:cNvPr id="3" name="Table 3">
            <a:extLst>
              <a:ext uri="{FF2B5EF4-FFF2-40B4-BE49-F238E27FC236}">
                <a16:creationId xmlns="" xmlns:a16="http://schemas.microsoft.com/office/drawing/2014/main" id="{A717478D-A3AE-691E-78EA-428E48655B4E}"/>
              </a:ext>
            </a:extLst>
          </p:cNvPr>
          <p:cNvGraphicFramePr>
            <a:graphicFrameLocks noGrp="1"/>
          </p:cNvGraphicFramePr>
          <p:nvPr>
            <p:extLst>
              <p:ext uri="{D42A27DB-BD31-4B8C-83A1-F6EECF244321}">
                <p14:modId xmlns="" xmlns:p14="http://schemas.microsoft.com/office/powerpoint/2010/main" val="3797405791"/>
              </p:ext>
            </p:extLst>
          </p:nvPr>
        </p:nvGraphicFramePr>
        <p:xfrm>
          <a:off x="1096963" y="2301569"/>
          <a:ext cx="4484209" cy="3583160"/>
        </p:xfrm>
        <a:graphic>
          <a:graphicData uri="http://schemas.openxmlformats.org/drawingml/2006/table">
            <a:tbl>
              <a:tblPr firstRow="1" bandRow="1">
                <a:tableStyleId>{5C22544A-7EE6-4342-B048-85BDC9FD1C3A}</a:tableStyleId>
              </a:tblPr>
              <a:tblGrid>
                <a:gridCol w="4484209">
                  <a:extLst>
                    <a:ext uri="{9D8B030D-6E8A-4147-A177-3AD203B41FA5}">
                      <a16:colId xmlns="" xmlns:a16="http://schemas.microsoft.com/office/drawing/2014/main" val="3483826095"/>
                    </a:ext>
                  </a:extLst>
                </a:gridCol>
              </a:tblGrid>
              <a:tr h="697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latin typeface="Times New Roman" panose="02020603050405020304" pitchFamily="18" charset="0"/>
                          <a:cs typeface="Times New Roman" panose="02020603050405020304" pitchFamily="18" charset="0"/>
                        </a:rPr>
                        <a:t>Backend Team</a:t>
                      </a:r>
                    </a:p>
                    <a:p>
                      <a:endParaRPr lang="en-IN" dirty="0"/>
                    </a:p>
                  </a:txBody>
                  <a:tcPr/>
                </a:tc>
                <a:extLst>
                  <a:ext uri="{0D108BD9-81ED-4DB2-BD59-A6C34878D82A}">
                    <a16:rowId xmlns="" xmlns:a16="http://schemas.microsoft.com/office/drawing/2014/main" val="4174533603"/>
                  </a:ext>
                </a:extLst>
              </a:tr>
              <a:tr h="697670">
                <a:tc>
                  <a:txBody>
                    <a:bodyPr/>
                    <a:lstStyle/>
                    <a:p>
                      <a:r>
                        <a:rPr lang="en-US" dirty="0">
                          <a:latin typeface="Times New Roman" panose="02020603050405020304" pitchFamily="18" charset="0"/>
                          <a:cs typeface="Times New Roman" panose="02020603050405020304" pitchFamily="18" charset="0"/>
                        </a:rPr>
                        <a:t>Donthu Jyoshna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4049099042"/>
                  </a:ext>
                </a:extLst>
              </a:tr>
              <a:tr h="697670">
                <a:tc>
                  <a:txBody>
                    <a:bodyPr/>
                    <a:lstStyle/>
                    <a:p>
                      <a:pPr marL="0" marR="0">
                        <a:spcBef>
                          <a:spcPts val="0"/>
                        </a:spcBef>
                        <a:spcAft>
                          <a:spcPts val="0"/>
                        </a:spcAft>
                      </a:pPr>
                      <a:r>
                        <a:rPr lang="en-IN" sz="1800" dirty="0">
                          <a:solidFill>
                            <a:srgbClr val="000000"/>
                          </a:solidFill>
                          <a:effectLst/>
                          <a:latin typeface="Times New Roman" panose="02020603050405020304" pitchFamily="18" charset="0"/>
                          <a:cs typeface="Times New Roman" panose="02020603050405020304" pitchFamily="18" charset="0"/>
                        </a:rPr>
                        <a:t>T Sundupalli Aravind</a:t>
                      </a:r>
                      <a:endParaRPr lang="en-IN" sz="1800" dirty="0">
                        <a:effectLst/>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268303607"/>
                  </a:ext>
                </a:extLst>
              </a:tr>
              <a:tr h="697670">
                <a:tc>
                  <a:txBody>
                    <a:bodyPr/>
                    <a:lstStyle/>
                    <a:p>
                      <a:r>
                        <a:rPr lang="en-US" dirty="0">
                          <a:latin typeface="Times New Roman" panose="02020603050405020304" pitchFamily="18" charset="0"/>
                          <a:cs typeface="Times New Roman" panose="02020603050405020304" pitchFamily="18" charset="0"/>
                        </a:rPr>
                        <a:t>Yadla RaviTeja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012593740"/>
                  </a:ext>
                </a:extLst>
              </a:tr>
              <a:tr h="697670">
                <a:tc>
                  <a:txBody>
                    <a:bodyPr/>
                    <a:lstStyle/>
                    <a:p>
                      <a:r>
                        <a:rPr lang="en-US" dirty="0">
                          <a:latin typeface="Times New Roman" panose="02020603050405020304" pitchFamily="18" charset="0"/>
                          <a:cs typeface="Times New Roman" panose="02020603050405020304" pitchFamily="18" charset="0"/>
                        </a:rPr>
                        <a:t>Neelimadevi Akula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9708569"/>
                  </a:ext>
                </a:extLst>
              </a:tr>
            </a:tbl>
          </a:graphicData>
        </a:graphic>
      </p:graphicFrame>
      <p:graphicFrame>
        <p:nvGraphicFramePr>
          <p:cNvPr id="4" name="Table 4">
            <a:extLst>
              <a:ext uri="{FF2B5EF4-FFF2-40B4-BE49-F238E27FC236}">
                <a16:creationId xmlns="" xmlns:a16="http://schemas.microsoft.com/office/drawing/2014/main" id="{79B12151-3986-B969-920A-E0F4E07347F2}"/>
              </a:ext>
            </a:extLst>
          </p:cNvPr>
          <p:cNvGraphicFramePr>
            <a:graphicFrameLocks noGrp="1"/>
          </p:cNvGraphicFramePr>
          <p:nvPr>
            <p:extLst>
              <p:ext uri="{D42A27DB-BD31-4B8C-83A1-F6EECF244321}">
                <p14:modId xmlns="" xmlns:p14="http://schemas.microsoft.com/office/powerpoint/2010/main" val="585233571"/>
              </p:ext>
            </p:extLst>
          </p:nvPr>
        </p:nvGraphicFramePr>
        <p:xfrm>
          <a:off x="6984988" y="2301569"/>
          <a:ext cx="4421080" cy="3488350"/>
        </p:xfrm>
        <a:graphic>
          <a:graphicData uri="http://schemas.openxmlformats.org/drawingml/2006/table">
            <a:tbl>
              <a:tblPr firstRow="1" bandRow="1">
                <a:tableStyleId>{5C22544A-7EE6-4342-B048-85BDC9FD1C3A}</a:tableStyleId>
              </a:tblPr>
              <a:tblGrid>
                <a:gridCol w="4421080">
                  <a:extLst>
                    <a:ext uri="{9D8B030D-6E8A-4147-A177-3AD203B41FA5}">
                      <a16:colId xmlns="" xmlns:a16="http://schemas.microsoft.com/office/drawing/2014/main" val="1836256747"/>
                    </a:ext>
                  </a:extLst>
                </a:gridCol>
              </a:tblGrid>
              <a:tr h="697670">
                <a:tc>
                  <a:txBody>
                    <a:bodyPr/>
                    <a:lstStyle/>
                    <a:p>
                      <a:pPr algn="ctr"/>
                      <a:r>
                        <a:rPr lang="en-US" sz="2800" dirty="0">
                          <a:latin typeface="Times New Roman" panose="02020603050405020304" pitchFamily="18" charset="0"/>
                          <a:cs typeface="Times New Roman" panose="02020603050405020304" pitchFamily="18" charset="0"/>
                        </a:rPr>
                        <a:t>Frontend Team</a:t>
                      </a:r>
                      <a:endParaRPr lang="en-IN" sz="2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390177522"/>
                  </a:ext>
                </a:extLst>
              </a:tr>
              <a:tr h="697670">
                <a:tc>
                  <a:txBody>
                    <a:bodyPr/>
                    <a:lstStyle/>
                    <a:p>
                      <a:r>
                        <a:rPr lang="en-US" dirty="0">
                          <a:latin typeface="Times New Roman" panose="02020603050405020304" pitchFamily="18" charset="0"/>
                          <a:cs typeface="Times New Roman" panose="02020603050405020304" pitchFamily="18" charset="0"/>
                        </a:rPr>
                        <a:t>Rajat</a:t>
                      </a:r>
                      <a:r>
                        <a:rPr lang="en-US" baseline="0" dirty="0">
                          <a:latin typeface="Times New Roman" panose="02020603050405020304" pitchFamily="18" charset="0"/>
                          <a:cs typeface="Times New Roman" panose="02020603050405020304" pitchFamily="18" charset="0"/>
                        </a:rPr>
                        <a:t> S</a:t>
                      </a:r>
                      <a:r>
                        <a:rPr lang="en-US" dirty="0">
                          <a:latin typeface="Times New Roman" panose="02020603050405020304" pitchFamily="18" charset="0"/>
                          <a:cs typeface="Times New Roman" panose="02020603050405020304" pitchFamily="18" charset="0"/>
                        </a:rPr>
                        <a:t>harma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796882174"/>
                  </a:ext>
                </a:extLst>
              </a:tr>
              <a:tr h="697670">
                <a:tc>
                  <a:txBody>
                    <a:bodyPr/>
                    <a:lstStyle/>
                    <a:p>
                      <a:pPr marL="0" marR="0">
                        <a:spcBef>
                          <a:spcPts val="0"/>
                        </a:spcBef>
                        <a:spcAft>
                          <a:spcPts val="0"/>
                        </a:spcAft>
                      </a:pPr>
                      <a:r>
                        <a:rPr lang="en-IN" sz="1800" dirty="0">
                          <a:solidFill>
                            <a:srgbClr val="000000"/>
                          </a:solidFill>
                          <a:effectLst/>
                          <a:latin typeface="Times New Roman" panose="02020603050405020304" pitchFamily="18" charset="0"/>
                          <a:cs typeface="Times New Roman" panose="02020603050405020304" pitchFamily="18" charset="0"/>
                        </a:rPr>
                        <a:t>Sidharth Shankar Sonu</a:t>
                      </a:r>
                      <a:endParaRPr lang="en-IN" sz="1800" dirty="0">
                        <a:effectLst/>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625507747"/>
                  </a:ext>
                </a:extLst>
              </a:tr>
              <a:tr h="697670">
                <a:tc>
                  <a:txBody>
                    <a:bodyPr/>
                    <a:lstStyle/>
                    <a:p>
                      <a:r>
                        <a:rPr lang="en-US" dirty="0" smtClean="0">
                          <a:latin typeface="Times New Roman" panose="02020603050405020304" pitchFamily="18" charset="0"/>
                          <a:cs typeface="Times New Roman" panose="02020603050405020304" pitchFamily="18" charset="0"/>
                        </a:rPr>
                        <a:t>D Sneaga</a:t>
                      </a:r>
                      <a:r>
                        <a:rPr lang="en-US" baseline="0"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977686444"/>
                  </a:ext>
                </a:extLst>
              </a:tr>
              <a:tr h="697670">
                <a:tc>
                  <a:txBody>
                    <a:bodyPr/>
                    <a:lstStyle/>
                    <a:p>
                      <a:r>
                        <a:rPr lang="en-US" dirty="0">
                          <a:latin typeface="Times New Roman" panose="02020603050405020304" pitchFamily="18" charset="0"/>
                          <a:cs typeface="Times New Roman" panose="02020603050405020304" pitchFamily="18" charset="0"/>
                        </a:rPr>
                        <a:t>Swetha  M</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025025300"/>
                  </a:ext>
                </a:extLst>
              </a:tr>
            </a:tbl>
          </a:graphicData>
        </a:graphic>
      </p:graphicFrame>
    </p:spTree>
    <p:extLst>
      <p:ext uri="{BB962C8B-B14F-4D97-AF65-F5344CB8AC3E}">
        <p14:creationId xmlns="" xmlns:p14="http://schemas.microsoft.com/office/powerpoint/2010/main" val="1001934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600B5AE2-C5CC-499C-8F2D-249888BE22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 xmlns:a16="http://schemas.microsoft.com/office/drawing/2014/main" id="{BA7A3698-B350-40E5-8475-9BCC41A089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 xmlns:a16="http://schemas.microsoft.com/office/drawing/2014/main" id="{0AC655C7-EC94-4BE6-84C8-2F9EFBBB278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33" descr="Pens and rulers">
            <a:extLst>
              <a:ext uri="{FF2B5EF4-FFF2-40B4-BE49-F238E27FC236}">
                <a16:creationId xmlns="" xmlns:a16="http://schemas.microsoft.com/office/drawing/2014/main" id="{591CC04C-2ECB-C600-8E6E-CB154CF871FC}"/>
              </a:ext>
            </a:extLst>
          </p:cNvPr>
          <p:cNvPicPr>
            <a:picLocks noChangeAspect="1"/>
          </p:cNvPicPr>
          <p:nvPr/>
        </p:nvPicPr>
        <p:blipFill rotWithShape="1">
          <a:blip r:embed="rId3">
            <a:duotone>
              <a:schemeClr val="bg2">
                <a:shade val="45000"/>
                <a:satMod val="135000"/>
              </a:schemeClr>
              <a:prstClr val="white"/>
            </a:duotone>
            <a:alphaModFix amt="35000"/>
          </a:blip>
          <a:srcRect t="6858" r="-2" b="8745"/>
          <a:stretch/>
        </p:blipFill>
        <p:spPr>
          <a:xfrm>
            <a:off x="20" y="10"/>
            <a:ext cx="12191980" cy="6857990"/>
          </a:xfrm>
          <a:prstGeom prst="rect">
            <a:avLst/>
          </a:prstGeom>
        </p:spPr>
      </p:pic>
      <p:cxnSp>
        <p:nvCxnSpPr>
          <p:cNvPr id="35" name="Straight Connector 34">
            <a:extLst>
              <a:ext uri="{FF2B5EF4-FFF2-40B4-BE49-F238E27FC236}">
                <a16:creationId xmlns="" xmlns:a16="http://schemas.microsoft.com/office/drawing/2014/main" id="{E9F7CBA9-9D9B-479F-AAB5-BF785971CD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kern="1200" spc="-50" baseline="0" dirty="0">
                <a:solidFill>
                  <a:schemeClr val="tx1">
                    <a:lumMod val="75000"/>
                    <a:lumOff val="25000"/>
                  </a:schemeClr>
                </a:solidFill>
                <a:latin typeface="+mj-lt"/>
                <a:ea typeface="+mj-ea"/>
                <a:cs typeface="+mj-cs"/>
              </a:rPr>
              <a:t>Angular Components in the project</a:t>
            </a:r>
            <a:endParaRPr lang="en-US" sz="4800" kern="1200" spc="-50" baseline="0" dirty="0">
              <a:solidFill>
                <a:schemeClr val="tx1">
                  <a:lumMod val="75000"/>
                  <a:lumOff val="25000"/>
                </a:schemeClr>
              </a:solidFill>
              <a:latin typeface="+mj-lt"/>
              <a:ea typeface="+mj-ea"/>
              <a:cs typeface="+mj-cs"/>
            </a:endParaRPr>
          </a:p>
        </p:txBody>
      </p:sp>
      <p:sp>
        <p:nvSpPr>
          <p:cNvPr id="5" name="Rectangle 4"/>
          <p:cNvSpPr/>
          <p:nvPr/>
        </p:nvSpPr>
        <p:spPr>
          <a:xfrm>
            <a:off x="1097280" y="1845734"/>
            <a:ext cx="10058400" cy="402336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Ø"/>
            </a:pPr>
            <a:r>
              <a:rPr lang="en-US" b="1" dirty="0">
                <a:solidFill>
                  <a:schemeClr val="tx1">
                    <a:lumMod val="75000"/>
                    <a:lumOff val="25000"/>
                  </a:schemeClr>
                </a:solidFill>
              </a:rPr>
              <a:t>Home</a:t>
            </a:r>
            <a:r>
              <a:rPr lang="en-US" dirty="0">
                <a:solidFill>
                  <a:schemeClr val="tx1">
                    <a:lumMod val="75000"/>
                    <a:lumOff val="25000"/>
                  </a:schemeClr>
                </a:solidFill>
              </a:rPr>
              <a:t>: </a:t>
            </a:r>
          </a:p>
          <a:p>
            <a:pPr lvl="1"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It is the Landing Page of the application. It has Navigation to Login and Register</a:t>
            </a:r>
          </a:p>
          <a:p>
            <a:pPr lvl="1"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b="1" dirty="0">
                <a:solidFill>
                  <a:schemeClr val="tx1">
                    <a:lumMod val="75000"/>
                    <a:lumOff val="25000"/>
                  </a:schemeClr>
                </a:solidFill>
              </a:rPr>
              <a:t>Admin-Login</a:t>
            </a:r>
            <a:r>
              <a:rPr lang="en-US" dirty="0">
                <a:solidFill>
                  <a:schemeClr val="tx1">
                    <a:lumMod val="75000"/>
                    <a:lumOff val="25000"/>
                  </a:schemeClr>
                </a:solidFill>
              </a:rPr>
              <a:t>: </a:t>
            </a:r>
          </a:p>
          <a:p>
            <a:pPr lvl="1"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Admin contains a page for login form and method to validate the Admin Login</a:t>
            </a:r>
          </a:p>
          <a:p>
            <a:pPr lvl="1"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b="1" dirty="0">
                <a:solidFill>
                  <a:schemeClr val="tx1">
                    <a:lumMod val="75000"/>
                    <a:lumOff val="25000"/>
                  </a:schemeClr>
                </a:solidFill>
              </a:rPr>
              <a:t>User-Login</a:t>
            </a:r>
            <a:r>
              <a:rPr lang="en-US" dirty="0">
                <a:solidFill>
                  <a:schemeClr val="tx1">
                    <a:lumMod val="75000"/>
                    <a:lumOff val="25000"/>
                  </a:schemeClr>
                </a:solidFill>
              </a:rPr>
              <a:t>: </a:t>
            </a:r>
          </a:p>
          <a:p>
            <a:pPr lvl="1"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User Login contains a page for user login form and a method to validate the user login.</a:t>
            </a:r>
          </a:p>
          <a:p>
            <a:pPr lvl="1"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Char char="Ø"/>
            </a:pPr>
            <a:r>
              <a:rPr lang="en-US" b="1" dirty="0">
                <a:solidFill>
                  <a:schemeClr val="tx1">
                    <a:lumMod val="75000"/>
                    <a:lumOff val="25000"/>
                  </a:schemeClr>
                </a:solidFill>
              </a:rPr>
              <a:t>User-Register:</a:t>
            </a:r>
          </a:p>
          <a:p>
            <a:pPr lvl="1"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This component contains a page for user registration form and method to store the details in Database.</a:t>
            </a:r>
          </a:p>
          <a:p>
            <a:pPr marL="342900" indent="-342900" defTabSz="914400">
              <a:lnSpc>
                <a:spcPct val="90000"/>
              </a:lnSpc>
              <a:spcAft>
                <a:spcPts val="600"/>
              </a:spcAft>
              <a:buClr>
                <a:schemeClr val="accent1"/>
              </a:buClr>
              <a:buFont typeface="Calibri" panose="020F0502020204030204" pitchFamily="34" charset="0"/>
              <a:buChar char="Ø"/>
            </a:pPr>
            <a:endParaRPr lang="en-US" b="1" dirty="0">
              <a:solidFill>
                <a:schemeClr val="tx1">
                  <a:lumMod val="75000"/>
                  <a:lumOff val="25000"/>
                </a:schemeClr>
              </a:solidFill>
            </a:endParaRPr>
          </a:p>
        </p:txBody>
      </p:sp>
      <p:sp>
        <p:nvSpPr>
          <p:cNvPr id="36" name="Rectangle 35">
            <a:extLst>
              <a:ext uri="{FF2B5EF4-FFF2-40B4-BE49-F238E27FC236}">
                <a16:creationId xmlns="" xmlns:a16="http://schemas.microsoft.com/office/drawing/2014/main" id="{154480E5-678B-478F-9170-46502C5FB3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 xmlns:a16="http://schemas.microsoft.com/office/drawing/2014/main" id="{B598D875-841B-47A7-B4C8-237DBCE2FB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7012" y="1002149"/>
            <a:ext cx="10877976" cy="4892675"/>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Admin-Home</a:t>
            </a:r>
            <a:r>
              <a:rPr lang="en-US" sz="2000" dirty="0">
                <a:latin typeface="Times New Roman" panose="02020603050405020304" pitchFamily="18" charset="0"/>
                <a:cs typeface="Times New Roman" panose="02020603050405020304" pitchFamily="18" charset="0"/>
              </a:rPr>
              <a:t>: </a:t>
            </a:r>
          </a:p>
          <a:p>
            <a:pPr lvl="1">
              <a:lnSpc>
                <a:spcPct val="130000"/>
              </a:lnSpc>
            </a:pPr>
            <a:r>
              <a:rPr lang="en-US" sz="2000" dirty="0">
                <a:latin typeface="Times New Roman" panose="02020603050405020304" pitchFamily="18" charset="0"/>
                <a:cs typeface="Times New Roman" panose="02020603050405020304" pitchFamily="18" charset="0"/>
              </a:rPr>
              <a:t>After log</a:t>
            </a:r>
            <a:r>
              <a:rPr lang="en-IN" alt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in as Admin</a:t>
            </a:r>
            <a:r>
              <a:rPr lang="en-IN" altLang="en-US" sz="2000" dirty="0">
                <a:latin typeface="Times New Roman" panose="02020603050405020304" pitchFamily="18" charset="0"/>
                <a:cs typeface="Times New Roman" panose="02020603050405020304" pitchFamily="18" charset="0"/>
              </a:rPr>
              <a:t>, a</a:t>
            </a:r>
            <a:r>
              <a:rPr lang="en-US" sz="2000" dirty="0">
                <a:latin typeface="Times New Roman" panose="02020603050405020304" pitchFamily="18" charset="0"/>
                <a:cs typeface="Times New Roman" panose="02020603050405020304" pitchFamily="18" charset="0"/>
              </a:rPr>
              <a:t>dmin can </a:t>
            </a:r>
            <a:r>
              <a:rPr lang="en-US" sz="2000" dirty="0">
                <a:latin typeface="Times New Roman" panose="02020603050405020304" pitchFamily="18" charset="0"/>
                <a:cs typeface="Times New Roman" panose="02020603050405020304" pitchFamily="18" charset="0"/>
                <a:sym typeface="+mn-ea"/>
              </a:rPr>
              <a:t>perform </a:t>
            </a:r>
            <a:r>
              <a:rPr lang="en-IN" altLang="en-US" sz="2000" dirty="0">
                <a:latin typeface="Times New Roman" panose="02020603050405020304" pitchFamily="18" charset="0"/>
                <a:cs typeface="Times New Roman" panose="02020603050405020304" pitchFamily="18" charset="0"/>
                <a:sym typeface="+mn-ea"/>
              </a:rPr>
              <a:t> </a:t>
            </a:r>
            <a:r>
              <a:rPr lang="en-US" sz="2000" dirty="0">
                <a:latin typeface="Times New Roman" panose="02020603050405020304" pitchFamily="18" charset="0"/>
                <a:cs typeface="Times New Roman" panose="02020603050405020304" pitchFamily="18" charset="0"/>
              </a:rPr>
              <a:t>two functional operations. Adding new Bus and viewing </a:t>
            </a:r>
            <a:r>
              <a:rPr lang="en-IN" altLang="en-US"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ll the </a:t>
            </a:r>
            <a:r>
              <a:rPr lang="en-IN" altLang="en-US" sz="2000" dirty="0">
                <a:latin typeface="Times New Roman" panose="02020603050405020304" pitchFamily="18" charset="0"/>
                <a:cs typeface="Times New Roman" panose="02020603050405020304" pitchFamily="18" charset="0"/>
              </a:rPr>
              <a:t>entries</a:t>
            </a:r>
            <a:r>
              <a:rPr lang="en-US" sz="2000" dirty="0">
                <a:latin typeface="Times New Roman" panose="02020603050405020304" pitchFamily="18" charset="0"/>
                <a:cs typeface="Times New Roman" panose="02020603050405020304" pitchFamily="18" charset="0"/>
              </a:rPr>
              <a:t>. This home page </a:t>
            </a:r>
            <a:r>
              <a:rPr lang="en-IN" altLang="en-US" sz="2000" dirty="0">
                <a:latin typeface="Times New Roman" panose="02020603050405020304" pitchFamily="18" charset="0"/>
                <a:cs typeface="Times New Roman" panose="02020603050405020304" pitchFamily="18" charset="0"/>
              </a:rPr>
              <a:t>has an option to </a:t>
            </a:r>
            <a:r>
              <a:rPr lang="en-US" sz="2000" dirty="0">
                <a:latin typeface="Times New Roman" panose="02020603050405020304" pitchFamily="18" charset="0"/>
                <a:cs typeface="Times New Roman" panose="02020603050405020304" pitchFamily="18" charset="0"/>
              </a:rPr>
              <a:t>navigate the admin to perform these functionalities.</a:t>
            </a: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Add-Bus-Details</a:t>
            </a:r>
            <a:r>
              <a:rPr lang="en-US" sz="2000" dirty="0">
                <a:latin typeface="Times New Roman" panose="02020603050405020304" pitchFamily="18" charset="0"/>
                <a:cs typeface="Times New Roman" panose="02020603050405020304" pitchFamily="18" charset="0"/>
              </a:rPr>
              <a:t>: </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 form inside a template page to add new bus details and TS file containing method to store the data entered in form into the database.</a:t>
            </a: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View-All-Bus-Details</a:t>
            </a:r>
            <a:r>
              <a:rPr lang="en-US" sz="2000" dirty="0">
                <a:latin typeface="Times New Roman" panose="02020603050405020304" pitchFamily="18" charset="0"/>
                <a:cs typeface="Times New Roman" panose="02020603050405020304" pitchFamily="18" charset="0"/>
              </a:rPr>
              <a:t>:</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 viewing page which s</a:t>
            </a:r>
            <a:r>
              <a:rPr lang="en-IN" altLang="en-US" sz="2000" dirty="0">
                <a:latin typeface="Times New Roman" panose="02020603050405020304" pitchFamily="18" charset="0"/>
                <a:cs typeface="Times New Roman" panose="02020603050405020304" pitchFamily="18" charset="0"/>
              </a:rPr>
              <a:t>ho</a:t>
            </a:r>
            <a:r>
              <a:rPr lang="en-US" sz="2000" dirty="0">
                <a:latin typeface="Times New Roman" panose="02020603050405020304" pitchFamily="18" charset="0"/>
                <a:cs typeface="Times New Roman" panose="02020603050405020304" pitchFamily="18" charset="0"/>
              </a:rPr>
              <a:t>ws all  the details and list of all the bus details and functionalities like updating bus details and deleting the existing bus from database.</a:t>
            </a: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012" y="1002149"/>
            <a:ext cx="10877976" cy="5253811"/>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User-Home: </a:t>
            </a:r>
          </a:p>
          <a:p>
            <a:pPr lvl="1">
              <a:lnSpc>
                <a:spcPct val="130000"/>
              </a:lnSpc>
            </a:pPr>
            <a:r>
              <a:rPr lang="en-US" sz="2000" dirty="0">
                <a:latin typeface="Times New Roman" panose="02020603050405020304" pitchFamily="18" charset="0"/>
                <a:cs typeface="Times New Roman" panose="02020603050405020304" pitchFamily="18" charset="0"/>
              </a:rPr>
              <a:t>After Login as User, User has 4 Functionalities Book Tickets for passengers, View Bookings, View User Details, Update User Details. This component contains the option to search the bus for user provided routing details and Route the user to add passenger details. This page also navigate the user to View Booking, View User Details, Update User Details.</a:t>
            </a:r>
          </a:p>
          <a:p>
            <a:pPr lvl="1">
              <a:lnSpc>
                <a:spcPct val="130000"/>
              </a:lnSpc>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Add-Passengers:</a:t>
            </a:r>
          </a:p>
          <a:p>
            <a:pPr lvl="1">
              <a:lnSpc>
                <a:spcPct val="130000"/>
              </a:lnSpc>
            </a:pPr>
            <a:r>
              <a:rPr lang="en-US" sz="2000" dirty="0">
                <a:latin typeface="Times New Roman" panose="02020603050405020304" pitchFamily="18" charset="0"/>
                <a:cs typeface="Times New Roman" panose="02020603050405020304" pitchFamily="18" charset="0"/>
              </a:rPr>
              <a:t>After selecting the bus, User needs to submit the passenger details of passengers in the form to store the data in the Database.</a:t>
            </a: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Show-User-booking:</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all the bookings made by the logged in user. Can view the passenger and bus details for a specific booking.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012" y="731561"/>
            <a:ext cx="10877976" cy="5653920"/>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Update-Passengers:</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 form to update the passenger details and change it in data base.</a:t>
            </a:r>
          </a:p>
          <a:p>
            <a:pPr>
              <a:lnSpc>
                <a:spcPct val="130000"/>
              </a:lnSpc>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View-User-details:</a:t>
            </a:r>
          </a:p>
          <a:p>
            <a:pPr lvl="1">
              <a:lnSpc>
                <a:spcPct val="130000"/>
              </a:lnSpc>
            </a:pPr>
            <a:r>
              <a:rPr lang="en-US" sz="2000" dirty="0">
                <a:latin typeface="Times New Roman" panose="02020603050405020304" pitchFamily="18" charset="0"/>
                <a:cs typeface="Times New Roman" panose="02020603050405020304" pitchFamily="18" charset="0"/>
              </a:rPr>
              <a:t>This component displays the user details.</a:t>
            </a: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Update-User:</a:t>
            </a:r>
          </a:p>
          <a:p>
            <a:pPr lvl="1">
              <a:lnSpc>
                <a:spcPct val="130000"/>
              </a:lnSpc>
            </a:pPr>
            <a:r>
              <a:rPr lang="en-US" sz="2000" dirty="0">
                <a:latin typeface="Times New Roman" panose="02020603050405020304" pitchFamily="18" charset="0"/>
                <a:cs typeface="Times New Roman" panose="02020603050405020304" pitchFamily="18" charset="0"/>
              </a:rPr>
              <a:t>This component contains a form to update the user details.</a:t>
            </a: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Error:</a:t>
            </a:r>
          </a:p>
          <a:p>
            <a:pPr lvl="1">
              <a:lnSpc>
                <a:spcPct val="130000"/>
              </a:lnSpc>
            </a:pPr>
            <a:r>
              <a:rPr lang="en-US" sz="2000" dirty="0">
                <a:latin typeface="Times New Roman" panose="02020603050405020304" pitchFamily="18" charset="0"/>
                <a:cs typeface="Times New Roman" panose="02020603050405020304" pitchFamily="18" charset="0"/>
              </a:rPr>
              <a:t>This component handles the error</a:t>
            </a: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Page-not-found:</a:t>
            </a:r>
          </a:p>
          <a:p>
            <a:pPr lvl="1">
              <a:lnSpc>
                <a:spcPct val="130000"/>
              </a:lnSpc>
            </a:pPr>
            <a:r>
              <a:rPr lang="en-US" sz="2000" dirty="0">
                <a:latin typeface="Times New Roman" panose="02020603050405020304" pitchFamily="18" charset="0"/>
                <a:cs typeface="Times New Roman" panose="02020603050405020304" pitchFamily="18" charset="0"/>
              </a:rPr>
              <a:t>This component handles 404 Error.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7713899-B35E-681D-103C-70BBC1D712D2}"/>
              </a:ext>
            </a:extLst>
          </p:cNvPr>
          <p:cNvSpPr txBox="1"/>
          <p:nvPr/>
        </p:nvSpPr>
        <p:spPr>
          <a:xfrm>
            <a:off x="1716832" y="1082351"/>
            <a:ext cx="9470572" cy="5324535"/>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 All User Component:</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component displays all the users details from the admin side</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 All Bookings:</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component displays all bookings of  a user using user ID</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About us:</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component provides information about the Online Bus Booking System</a:t>
            </a:r>
          </a:p>
          <a:p>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Contact us:</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component displays the contact details for customer support</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08152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161" y="1503142"/>
            <a:ext cx="10980851" cy="3785652"/>
          </a:xfrm>
          <a:prstGeom prst="rect">
            <a:avLst/>
          </a:prstGeom>
        </p:spPr>
        <p:txBody>
          <a:bodyPr wrap="square">
            <a:spAutoFit/>
          </a:bodyPr>
          <a:lstStyle/>
          <a:p>
            <a:pPr algn="just">
              <a:lnSpc>
                <a:spcPct val="120000"/>
              </a:lnSpc>
            </a:pPr>
            <a:r>
              <a:rPr lang="en-US" sz="2000" dirty="0">
                <a:latin typeface="Times New Roman" panose="02020603050405020304" pitchFamily="18" charset="0"/>
                <a:cs typeface="Times New Roman" panose="02020603050405020304" pitchFamily="18" charset="0"/>
              </a:rPr>
              <a:t>Service is a piece of reusable code with a focused purpose. A code that you will use across multiple components in your application.</a:t>
            </a:r>
          </a:p>
          <a:p>
            <a:pPr marL="342900" indent="-342900" algn="just">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Our components need to access the data. You can write data access code in each Component, but this is very inefficient and breaks the rule of single responsibility. The Component should focus on presenting the data to the user.</a:t>
            </a:r>
          </a:p>
          <a:p>
            <a:pPr marL="342900" indent="-342900" algn="just">
              <a:lnSpc>
                <a:spcPct val="120000"/>
              </a:lnSpc>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lnSpc>
                <a:spcPct val="12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Command to generate service: ng g s &lt;</a:t>
            </a:r>
            <a:r>
              <a:rPr lang="en-IN" sz="2000" dirty="0" err="1">
                <a:latin typeface="Times New Roman" panose="02020603050405020304" pitchFamily="18" charset="0"/>
                <a:cs typeface="Times New Roman" panose="02020603050405020304" pitchFamily="18" charset="0"/>
              </a:rPr>
              <a:t>service_name</a:t>
            </a:r>
            <a:r>
              <a:rPr lang="en-IN" sz="2000" dirty="0">
                <a:latin typeface="Times New Roman" panose="02020603050405020304" pitchFamily="18" charset="0"/>
                <a:cs typeface="Times New Roman" panose="02020603050405020304" pitchFamily="18" charset="0"/>
              </a:rPr>
              <a:t>&gt;</a:t>
            </a:r>
            <a:endParaRPr lang="en-US" sz="2000" dirty="0">
              <a:latin typeface="Times New Roman" panose="02020603050405020304" pitchFamily="18" charset="0"/>
              <a:cs typeface="Times New Roman" panose="02020603050405020304" pitchFamily="18" charset="0"/>
            </a:endParaRPr>
          </a:p>
          <a:p>
            <a:pPr marL="342900" indent="-342900" algn="just">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two services in this application</a:t>
            </a:r>
          </a:p>
          <a:p>
            <a:pPr marL="800100" lvl="1" indent="-342900" algn="just">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Admin-Service</a:t>
            </a:r>
          </a:p>
          <a:p>
            <a:pPr marL="800100" lvl="1" indent="-342900" algn="just">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User-Service</a:t>
            </a:r>
          </a:p>
        </p:txBody>
      </p:sp>
      <p:sp>
        <p:nvSpPr>
          <p:cNvPr id="3" name="Text Box 2"/>
          <p:cNvSpPr txBox="1"/>
          <p:nvPr/>
        </p:nvSpPr>
        <p:spPr>
          <a:xfrm>
            <a:off x="700161" y="850739"/>
            <a:ext cx="2426498" cy="461665"/>
          </a:xfrm>
          <a:prstGeom prst="rect">
            <a:avLst/>
          </a:prstGeom>
          <a:noFill/>
        </p:spPr>
        <p:txBody>
          <a:bodyPr wrap="none" rtlCol="0" anchor="t">
            <a:spAutoFit/>
          </a:bodyPr>
          <a:lstStyle/>
          <a:p>
            <a:r>
              <a:rPr lang="en-US" altLang="en-IN" sz="2400" b="1" dirty="0">
                <a:latin typeface="Times New Roman" panose="02020603050405020304" pitchFamily="18" charset="0"/>
                <a:cs typeface="Times New Roman" panose="02020603050405020304" pitchFamily="18" charset="0"/>
                <a:sym typeface="+mn-ea"/>
              </a:rPr>
              <a:t>Angular Services</a:t>
            </a:r>
            <a:endParaRPr lang="en-US" sz="2400" b="1" dirty="0"/>
          </a:p>
        </p:txBody>
      </p:sp>
      <p:pic>
        <p:nvPicPr>
          <p:cNvPr id="4" name="Picture 3" descr="WhatsApp Image 2022-05-13 at 1.17.20 PM.jpeg"/>
          <p:cNvPicPr>
            <a:picLocks noChangeAspect="1"/>
          </p:cNvPicPr>
          <p:nvPr/>
        </p:nvPicPr>
        <p:blipFill>
          <a:blip r:embed="rId2"/>
          <a:stretch>
            <a:fillRect/>
          </a:stretch>
        </p:blipFill>
        <p:spPr>
          <a:xfrm>
            <a:off x="5458955" y="4116014"/>
            <a:ext cx="6733046" cy="215894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161" y="1476248"/>
            <a:ext cx="10980851" cy="3046988"/>
          </a:xfrm>
          <a:prstGeom prst="rect">
            <a:avLst/>
          </a:prstGeom>
        </p:spPr>
        <p:txBody>
          <a:bodyPr wrap="square">
            <a:spAutoFit/>
          </a:bodyPr>
          <a:lstStyle/>
          <a:p>
            <a:pPr marL="342900" indent="-342900">
              <a:lnSpc>
                <a:spcPct val="12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Admin Service</a:t>
            </a:r>
            <a:r>
              <a:rPr lang="en-US" sz="2000" dirty="0">
                <a:latin typeface="Times New Roman" panose="02020603050405020304" pitchFamily="18" charset="0"/>
                <a:cs typeface="Times New Roman" panose="02020603050405020304" pitchFamily="18" charset="0"/>
              </a:rPr>
              <a:t>:</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adminLogin()</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getAdminDetails()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addBus()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modifybus()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removebus()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viewAllbus()</a:t>
            </a: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errorHandler()</a:t>
            </a:r>
          </a:p>
        </p:txBody>
      </p:sp>
      <p:sp>
        <p:nvSpPr>
          <p:cNvPr id="5" name="Rectangle 4"/>
          <p:cNvSpPr/>
          <p:nvPr/>
        </p:nvSpPr>
        <p:spPr>
          <a:xfrm>
            <a:off x="5502442" y="1090863"/>
            <a:ext cx="6178570" cy="51495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solidFill>
                <a:schemeClr val="tx1"/>
              </a:solidFill>
            </a:endParaRPr>
          </a:p>
        </p:txBody>
      </p:sp>
      <p:sp>
        <p:nvSpPr>
          <p:cNvPr id="7" name="TextBox 6"/>
          <p:cNvSpPr txBox="1"/>
          <p:nvPr/>
        </p:nvSpPr>
        <p:spPr>
          <a:xfrm>
            <a:off x="5395839" y="1476248"/>
            <a:ext cx="6096000" cy="3785652"/>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User-Service:</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addUser()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UserLogin()</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addBooking()</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getBookingbyUser(id)</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deleteBooking()</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updateUser()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getUser()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getBusbyNumber(busNumber)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addPassenger()</a:t>
            </a: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updatePassenger(passenger)</a:t>
            </a:r>
          </a:p>
          <a:p>
            <a:pPr marL="800100" lvl="1"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errorHandler</a:t>
            </a:r>
            <a:endParaRPr lang="en-IN"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830C43A-446A-DC88-CF91-3100D132DFA4}"/>
              </a:ext>
            </a:extLst>
          </p:cNvPr>
          <p:cNvPicPr>
            <a:picLocks noChangeAspect="1"/>
          </p:cNvPicPr>
          <p:nvPr/>
        </p:nvPicPr>
        <p:blipFill rotWithShape="1">
          <a:blip r:embed="rId2">
            <a:extLst>
              <a:ext uri="{28A0092B-C50C-407E-A947-70E740481C1C}">
                <a14:useLocalDpi xmlns="" xmlns:a14="http://schemas.microsoft.com/office/drawing/2010/main" val="0"/>
              </a:ext>
            </a:extLst>
          </a:blip>
          <a:srcRect l="-72" t="8156" r="3518" b="11196"/>
          <a:stretch/>
        </p:blipFill>
        <p:spPr>
          <a:xfrm>
            <a:off x="210105" y="967666"/>
            <a:ext cx="11771790" cy="5406501"/>
          </a:xfrm>
          <a:prstGeom prst="rect">
            <a:avLst/>
          </a:prstGeom>
        </p:spPr>
      </p:pic>
      <p:sp>
        <p:nvSpPr>
          <p:cNvPr id="6" name="TextBox 5">
            <a:extLst>
              <a:ext uri="{FF2B5EF4-FFF2-40B4-BE49-F238E27FC236}">
                <a16:creationId xmlns="" xmlns:a16="http://schemas.microsoft.com/office/drawing/2014/main" id="{71A194F6-3012-0E57-4089-3EBFAD0CF7F9}"/>
              </a:ext>
            </a:extLst>
          </p:cNvPr>
          <p:cNvSpPr txBox="1"/>
          <p:nvPr/>
        </p:nvSpPr>
        <p:spPr>
          <a:xfrm>
            <a:off x="1961965" y="301841"/>
            <a:ext cx="853144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Home Page(Landing Page)</a:t>
            </a:r>
            <a:endParaRPr lang="en-IN" sz="2400" dirty="0"/>
          </a:p>
        </p:txBody>
      </p:sp>
    </p:spTree>
    <p:extLst>
      <p:ext uri="{BB962C8B-B14F-4D97-AF65-F5344CB8AC3E}">
        <p14:creationId xmlns="" xmlns:p14="http://schemas.microsoft.com/office/powerpoint/2010/main" val="3405572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AE7D040-9F39-87ED-1249-8C9D6B834D6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373" y="1084893"/>
            <a:ext cx="11114844" cy="5157927"/>
          </a:xfrm>
          <a:prstGeom prst="rect">
            <a:avLst/>
          </a:prstGeom>
        </p:spPr>
      </p:pic>
      <p:sp>
        <p:nvSpPr>
          <p:cNvPr id="7" name="TextBox 6">
            <a:extLst>
              <a:ext uri="{FF2B5EF4-FFF2-40B4-BE49-F238E27FC236}">
                <a16:creationId xmlns="" xmlns:a16="http://schemas.microsoft.com/office/drawing/2014/main" id="{0DE6679C-B2C4-F500-FC10-E669A738A9AC}"/>
              </a:ext>
            </a:extLst>
          </p:cNvPr>
          <p:cNvSpPr txBox="1"/>
          <p:nvPr/>
        </p:nvSpPr>
        <p:spPr>
          <a:xfrm>
            <a:off x="2183907" y="346229"/>
            <a:ext cx="8629095"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User Registration</a:t>
            </a:r>
            <a:endParaRPr lang="en-IN" sz="2400" b="1" dirty="0">
              <a:latin typeface="Times New Roman" panose="02020603050405020304" pitchFamily="18" charset="0"/>
              <a:cs typeface="Times New Roman" panose="02020603050405020304" pitchFamily="18" charset="0"/>
            </a:endParaRPr>
          </a:p>
          <a:p>
            <a:pPr algn="ctr"/>
            <a:endParaRPr lang="en-IN" dirty="0"/>
          </a:p>
        </p:txBody>
      </p:sp>
    </p:spTree>
    <p:extLst>
      <p:ext uri="{BB962C8B-B14F-4D97-AF65-F5344CB8AC3E}">
        <p14:creationId xmlns="" xmlns:p14="http://schemas.microsoft.com/office/powerpoint/2010/main" val="149987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E6C1AF0-DEB4-F137-F2E9-8EE97C0AAEEC}"/>
              </a:ext>
            </a:extLst>
          </p:cNvPr>
          <p:cNvPicPr>
            <a:picLocks noChangeAspect="1"/>
          </p:cNvPicPr>
          <p:nvPr/>
        </p:nvPicPr>
        <p:blipFill rotWithShape="1">
          <a:blip r:embed="rId2">
            <a:extLst>
              <a:ext uri="{28A0092B-C50C-407E-A947-70E740481C1C}">
                <a14:useLocalDpi xmlns="" xmlns:a14="http://schemas.microsoft.com/office/drawing/2010/main" val="0"/>
              </a:ext>
            </a:extLst>
          </a:blip>
          <a:srcRect t="-397" r="1408" b="1"/>
          <a:stretch/>
        </p:blipFill>
        <p:spPr>
          <a:xfrm>
            <a:off x="665825" y="1020932"/>
            <a:ext cx="11043822" cy="5211192"/>
          </a:xfrm>
          <a:prstGeom prst="rect">
            <a:avLst/>
          </a:prstGeom>
        </p:spPr>
      </p:pic>
      <p:sp>
        <p:nvSpPr>
          <p:cNvPr id="6" name="TextBox 5">
            <a:extLst>
              <a:ext uri="{FF2B5EF4-FFF2-40B4-BE49-F238E27FC236}">
                <a16:creationId xmlns="" xmlns:a16="http://schemas.microsoft.com/office/drawing/2014/main" id="{654B24F0-1A36-144A-974D-90942FD003C4}"/>
              </a:ext>
            </a:extLst>
          </p:cNvPr>
          <p:cNvSpPr txBox="1"/>
          <p:nvPr/>
        </p:nvSpPr>
        <p:spPr>
          <a:xfrm>
            <a:off x="2254928" y="239697"/>
            <a:ext cx="758153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User login page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312612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 xmlns:a16="http://schemas.microsoft.com/office/drawing/2014/main" id="{36D16D1E-4205-49F5-BD2A-DA769947C1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 xmlns:a16="http://schemas.microsoft.com/office/drawing/2014/main" id="{012FD100-C039-4E03-B5E4-2EDFA7290A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 xmlns:a16="http://schemas.microsoft.com/office/drawing/2014/main" id="{4418FCD2-8448-4A81-8EB4-72250F7827B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a:solidFill>
                  <a:schemeClr val="tx1">
                    <a:lumMod val="75000"/>
                    <a:lumOff val="25000"/>
                  </a:schemeClr>
                </a:solidFill>
                <a:latin typeface="+mj-lt"/>
                <a:ea typeface="+mj-ea"/>
                <a:cs typeface="+mj-cs"/>
                <a:sym typeface="+mn-ea"/>
              </a:rPr>
              <a:t>INTRODUCTION</a:t>
            </a:r>
            <a:endParaRPr lang="en-US" sz="4800" spc="-50">
              <a:solidFill>
                <a:schemeClr val="tx1">
                  <a:lumMod val="75000"/>
                  <a:lumOff val="25000"/>
                </a:schemeClr>
              </a:solidFill>
              <a:latin typeface="+mj-lt"/>
              <a:ea typeface="+mj-ea"/>
              <a:cs typeface="+mj-cs"/>
            </a:endParaRPr>
          </a:p>
        </p:txBody>
      </p:sp>
      <p:graphicFrame>
        <p:nvGraphicFramePr>
          <p:cNvPr id="64" name="Text Box 4">
            <a:extLst>
              <a:ext uri="{FF2B5EF4-FFF2-40B4-BE49-F238E27FC236}">
                <a16:creationId xmlns="" xmlns:a16="http://schemas.microsoft.com/office/drawing/2014/main" id="{F152A81C-17A0-BCBE-2D9C-11F34031D713}"/>
              </a:ext>
            </a:extLst>
          </p:cNvPr>
          <p:cNvGraphicFramePr/>
          <p:nvPr>
            <p:extLst>
              <p:ext uri="{D42A27DB-BD31-4B8C-83A1-F6EECF244321}">
                <p14:modId xmlns="" xmlns:p14="http://schemas.microsoft.com/office/powerpoint/2010/main" val="383893448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F40EF8B-58EE-970A-16FA-207E4607FB09}"/>
              </a:ext>
            </a:extLst>
          </p:cNvPr>
          <p:cNvSpPr txBox="1"/>
          <p:nvPr/>
        </p:nvSpPr>
        <p:spPr>
          <a:xfrm>
            <a:off x="2068497" y="408359"/>
            <a:ext cx="772357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ADMIN LOGIN PAGE</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E6A2C2F0-18EC-FF45-9C55-0EC86F3CBBA0}"/>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85926" y="1171852"/>
            <a:ext cx="11114843" cy="4989252"/>
          </a:xfrm>
          <a:prstGeom prst="rect">
            <a:avLst/>
          </a:prstGeom>
        </p:spPr>
      </p:pic>
    </p:spTree>
    <p:extLst>
      <p:ext uri="{BB962C8B-B14F-4D97-AF65-F5344CB8AC3E}">
        <p14:creationId xmlns="" xmlns:p14="http://schemas.microsoft.com/office/powerpoint/2010/main" val="1389152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0DEB44-4F5C-989A-C822-13B1950BFD9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79394" y="1065320"/>
            <a:ext cx="11398928" cy="5131294"/>
          </a:xfrm>
          <a:prstGeom prst="rect">
            <a:avLst/>
          </a:prstGeom>
        </p:spPr>
      </p:pic>
      <p:sp>
        <p:nvSpPr>
          <p:cNvPr id="5" name="TextBox 4">
            <a:extLst>
              <a:ext uri="{FF2B5EF4-FFF2-40B4-BE49-F238E27FC236}">
                <a16:creationId xmlns="" xmlns:a16="http://schemas.microsoft.com/office/drawing/2014/main" id="{0D08E65F-7764-103F-2E6F-8C52BDE04154}"/>
              </a:ext>
            </a:extLst>
          </p:cNvPr>
          <p:cNvSpPr txBox="1"/>
          <p:nvPr/>
        </p:nvSpPr>
        <p:spPr>
          <a:xfrm>
            <a:off x="1890944" y="430553"/>
            <a:ext cx="7972147"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ADMIN HOME PAGE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101402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C8CAA67-2B12-102A-8900-6A0AB467D31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54602" y="870012"/>
            <a:ext cx="10937289" cy="5291091"/>
          </a:xfrm>
          <a:prstGeom prst="rect">
            <a:avLst/>
          </a:prstGeom>
        </p:spPr>
      </p:pic>
      <p:sp>
        <p:nvSpPr>
          <p:cNvPr id="4" name="TextBox 3">
            <a:extLst>
              <a:ext uri="{FF2B5EF4-FFF2-40B4-BE49-F238E27FC236}">
                <a16:creationId xmlns="" xmlns:a16="http://schemas.microsoft.com/office/drawing/2014/main" id="{401F3CE3-F17F-7200-99A8-DE529427A68E}"/>
              </a:ext>
            </a:extLst>
          </p:cNvPr>
          <p:cNvSpPr txBox="1"/>
          <p:nvPr/>
        </p:nvSpPr>
        <p:spPr>
          <a:xfrm>
            <a:off x="2352583" y="248575"/>
            <a:ext cx="7625918"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ADD NEW BUS DETAILS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091170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F6B5968-6DDC-BA4F-1FE3-17F046FDCF5D}"/>
              </a:ext>
            </a:extLst>
          </p:cNvPr>
          <p:cNvSpPr txBox="1"/>
          <p:nvPr/>
        </p:nvSpPr>
        <p:spPr>
          <a:xfrm>
            <a:off x="1910178" y="368410"/>
            <a:ext cx="837164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LIST OF BUSES</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C9239334-7357-6EE8-B09C-05D91FFDD72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7150" y="958788"/>
            <a:ext cx="11327906" cy="5299969"/>
          </a:xfrm>
          <a:prstGeom prst="rect">
            <a:avLst/>
          </a:prstGeom>
        </p:spPr>
      </p:pic>
    </p:spTree>
    <p:extLst>
      <p:ext uri="{BB962C8B-B14F-4D97-AF65-F5344CB8AC3E}">
        <p14:creationId xmlns="" xmlns:p14="http://schemas.microsoft.com/office/powerpoint/2010/main" val="2689959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4C521D8-D41D-638C-6E2E-E4DE755CDC7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75208" y="1083076"/>
            <a:ext cx="11549848" cy="5157926"/>
          </a:xfrm>
          <a:prstGeom prst="rect">
            <a:avLst/>
          </a:prstGeom>
        </p:spPr>
      </p:pic>
      <p:sp>
        <p:nvSpPr>
          <p:cNvPr id="4" name="TextBox 3">
            <a:extLst>
              <a:ext uri="{FF2B5EF4-FFF2-40B4-BE49-F238E27FC236}">
                <a16:creationId xmlns="" xmlns:a16="http://schemas.microsoft.com/office/drawing/2014/main" id="{D3C6E366-C926-7251-295F-BBDD61250243}"/>
              </a:ext>
            </a:extLst>
          </p:cNvPr>
          <p:cNvSpPr txBox="1"/>
          <p:nvPr/>
        </p:nvSpPr>
        <p:spPr>
          <a:xfrm>
            <a:off x="1935332" y="386165"/>
            <a:ext cx="798102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UPDATE BUS DETAILS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39019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EA32CC4-4D68-56FD-DF0F-D7404D3C37A5}"/>
              </a:ext>
            </a:extLst>
          </p:cNvPr>
          <p:cNvSpPr txBox="1"/>
          <p:nvPr/>
        </p:nvSpPr>
        <p:spPr>
          <a:xfrm>
            <a:off x="1812524" y="310718"/>
            <a:ext cx="856695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 ALL USERS(ADMIN)</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7BE455AA-0BCD-FC92-F780-B171A9770F5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45724" y="932155"/>
            <a:ext cx="10768614" cy="5246704"/>
          </a:xfrm>
          <a:prstGeom prst="rect">
            <a:avLst/>
          </a:prstGeom>
        </p:spPr>
      </p:pic>
    </p:spTree>
    <p:extLst>
      <p:ext uri="{BB962C8B-B14F-4D97-AF65-F5344CB8AC3E}">
        <p14:creationId xmlns="" xmlns:p14="http://schemas.microsoft.com/office/powerpoint/2010/main" val="615303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0FF09EE-3E42-E15D-C72B-1CDEE03479E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0416" y="1003177"/>
            <a:ext cx="11274640" cy="5069149"/>
          </a:xfrm>
          <a:prstGeom prst="rect">
            <a:avLst/>
          </a:prstGeom>
        </p:spPr>
      </p:pic>
      <p:sp>
        <p:nvSpPr>
          <p:cNvPr id="4" name="TextBox 3">
            <a:extLst>
              <a:ext uri="{FF2B5EF4-FFF2-40B4-BE49-F238E27FC236}">
                <a16:creationId xmlns="" xmlns:a16="http://schemas.microsoft.com/office/drawing/2014/main" id="{34021175-8D76-3862-3D30-7F8656CBF300}"/>
              </a:ext>
            </a:extLst>
          </p:cNvPr>
          <p:cNvSpPr txBox="1"/>
          <p:nvPr/>
        </p:nvSpPr>
        <p:spPr>
          <a:xfrm>
            <a:off x="1882066" y="408373"/>
            <a:ext cx="821184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USER HOME PAGE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402348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D54623F-BEFD-860B-1D89-64E41FFD209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45724" y="1029810"/>
            <a:ext cx="11212497" cy="5166804"/>
          </a:xfrm>
          <a:prstGeom prst="rect">
            <a:avLst/>
          </a:prstGeom>
        </p:spPr>
      </p:pic>
      <p:sp>
        <p:nvSpPr>
          <p:cNvPr id="5" name="TextBox 4">
            <a:extLst>
              <a:ext uri="{FF2B5EF4-FFF2-40B4-BE49-F238E27FC236}">
                <a16:creationId xmlns="" xmlns:a16="http://schemas.microsoft.com/office/drawing/2014/main" id="{45DE1902-6819-D38A-DDAF-2FE4372281AE}"/>
              </a:ext>
            </a:extLst>
          </p:cNvPr>
          <p:cNvSpPr txBox="1"/>
          <p:nvPr/>
        </p:nvSpPr>
        <p:spPr>
          <a:xfrm>
            <a:off x="2343705" y="430541"/>
            <a:ext cx="771469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USER HOME PAGE(Valid Search)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90402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EB0952B-2C97-56A0-5757-81407515E73F}"/>
              </a:ext>
            </a:extLst>
          </p:cNvPr>
          <p:cNvSpPr txBox="1"/>
          <p:nvPr/>
        </p:nvSpPr>
        <p:spPr>
          <a:xfrm>
            <a:off x="1526959" y="635313"/>
            <a:ext cx="8717872" cy="646331"/>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USER HOME PAGE(Invalid Search)</a:t>
            </a:r>
            <a:endParaRPr lang="en-IN" sz="2400" b="1"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 xmlns:a16="http://schemas.microsoft.com/office/drawing/2014/main" id="{135A8A01-6501-5315-E226-09C9985D3F6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35006" y="1312716"/>
            <a:ext cx="11256885" cy="4928286"/>
          </a:xfrm>
          <a:prstGeom prst="rect">
            <a:avLst/>
          </a:prstGeom>
        </p:spPr>
      </p:pic>
    </p:spTree>
    <p:extLst>
      <p:ext uri="{BB962C8B-B14F-4D97-AF65-F5344CB8AC3E}">
        <p14:creationId xmlns="" xmlns:p14="http://schemas.microsoft.com/office/powerpoint/2010/main" val="2999710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8750DA2-34CA-FD1A-E0D5-FBAC0175275B}"/>
              </a:ext>
            </a:extLst>
          </p:cNvPr>
          <p:cNvSpPr txBox="1"/>
          <p:nvPr/>
        </p:nvSpPr>
        <p:spPr>
          <a:xfrm>
            <a:off x="1837677" y="319597"/>
            <a:ext cx="815857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ADDING PASSENGERS</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7455A347-45AB-5C82-0DC1-40A6DC90BB4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25623" y="1065320"/>
            <a:ext cx="10750860" cy="5193437"/>
          </a:xfrm>
          <a:prstGeom prst="rect">
            <a:avLst/>
          </a:prstGeom>
        </p:spPr>
      </p:pic>
    </p:spTree>
    <p:extLst>
      <p:ext uri="{BB962C8B-B14F-4D97-AF65-F5344CB8AC3E}">
        <p14:creationId xmlns="" xmlns:p14="http://schemas.microsoft.com/office/powerpoint/2010/main" val="38725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36D16D1E-4205-49F5-BD2A-DA769947C1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 xmlns:a16="http://schemas.microsoft.com/office/drawing/2014/main" id="{012FD100-C039-4E03-B5E4-2EDFA7290A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7">
            <a:extLst>
              <a:ext uri="{FF2B5EF4-FFF2-40B4-BE49-F238E27FC236}">
                <a16:creationId xmlns="" xmlns:a16="http://schemas.microsoft.com/office/drawing/2014/main" id="{4418FCD2-8448-4A81-8EB4-72250F7827B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dirty="0">
                <a:solidFill>
                  <a:schemeClr val="tx1">
                    <a:lumMod val="75000"/>
                    <a:lumOff val="25000"/>
                  </a:schemeClr>
                </a:solidFill>
                <a:latin typeface="+mj-lt"/>
                <a:ea typeface="+mj-ea"/>
                <a:cs typeface="+mj-cs"/>
                <a:sym typeface="+mn-ea"/>
              </a:rPr>
              <a:t>SCOPE</a:t>
            </a:r>
            <a:endParaRPr lang="en-US" sz="4800" spc="-50" dirty="0">
              <a:solidFill>
                <a:schemeClr val="tx1">
                  <a:lumMod val="75000"/>
                  <a:lumOff val="25000"/>
                </a:schemeClr>
              </a:solidFill>
              <a:latin typeface="+mj-lt"/>
              <a:ea typeface="+mj-ea"/>
              <a:cs typeface="+mj-cs"/>
            </a:endParaRPr>
          </a:p>
        </p:txBody>
      </p:sp>
      <p:graphicFrame>
        <p:nvGraphicFramePr>
          <p:cNvPr id="10" name="Text Box 2">
            <a:extLst>
              <a:ext uri="{FF2B5EF4-FFF2-40B4-BE49-F238E27FC236}">
                <a16:creationId xmlns="" xmlns:a16="http://schemas.microsoft.com/office/drawing/2014/main" id="{1E9755ED-70E8-F5D0-ACF3-6708E6BC7F64}"/>
              </a:ext>
            </a:extLst>
          </p:cNvPr>
          <p:cNvGraphicFramePr/>
          <p:nvPr>
            <p:extLst>
              <p:ext uri="{D42A27DB-BD31-4B8C-83A1-F6EECF244321}">
                <p14:modId xmlns="" xmlns:p14="http://schemas.microsoft.com/office/powerpoint/2010/main" val="384498792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8C61635-F7E0-0350-6798-68D256FAB5AE}"/>
              </a:ext>
            </a:extLst>
          </p:cNvPr>
          <p:cNvSpPr txBox="1"/>
          <p:nvPr/>
        </p:nvSpPr>
        <p:spPr>
          <a:xfrm>
            <a:off x="1899821" y="377287"/>
            <a:ext cx="853144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 BOOKING BYUSER</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6FF6E8CA-E64A-1C6B-7B5C-6F80C1B0198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81234" y="1083076"/>
            <a:ext cx="11088211" cy="5166804"/>
          </a:xfrm>
          <a:prstGeom prst="rect">
            <a:avLst/>
          </a:prstGeom>
        </p:spPr>
      </p:pic>
    </p:spTree>
    <p:extLst>
      <p:ext uri="{BB962C8B-B14F-4D97-AF65-F5344CB8AC3E}">
        <p14:creationId xmlns="" xmlns:p14="http://schemas.microsoft.com/office/powerpoint/2010/main" val="3263362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784EF2C-5E10-AFD7-AE02-7B2437976CC5}"/>
              </a:ext>
            </a:extLst>
          </p:cNvPr>
          <p:cNvSpPr txBox="1"/>
          <p:nvPr/>
        </p:nvSpPr>
        <p:spPr>
          <a:xfrm>
            <a:off x="1917577" y="284084"/>
            <a:ext cx="868236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BUS DETAILS (IN BOOKING)</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BD990536-9ED2-F948-E78F-53742FAE0E59}"/>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81740" y="923278"/>
            <a:ext cx="11532093" cy="5246704"/>
          </a:xfrm>
          <a:prstGeom prst="rect">
            <a:avLst/>
          </a:prstGeom>
        </p:spPr>
      </p:pic>
    </p:spTree>
    <p:extLst>
      <p:ext uri="{BB962C8B-B14F-4D97-AF65-F5344CB8AC3E}">
        <p14:creationId xmlns="" xmlns:p14="http://schemas.microsoft.com/office/powerpoint/2010/main" val="63111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AE6E4C0-5CFE-8193-C994-AC341CC638BC}"/>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92458" y="1198485"/>
            <a:ext cx="10653204" cy="4918230"/>
          </a:xfrm>
          <a:prstGeom prst="rect">
            <a:avLst/>
          </a:prstGeom>
        </p:spPr>
      </p:pic>
      <p:sp>
        <p:nvSpPr>
          <p:cNvPr id="4" name="TextBox 3">
            <a:extLst>
              <a:ext uri="{FF2B5EF4-FFF2-40B4-BE49-F238E27FC236}">
                <a16:creationId xmlns="" xmlns:a16="http://schemas.microsoft.com/office/drawing/2014/main" id="{FE86F078-93EE-36A8-89EA-AF921AA6C959}"/>
              </a:ext>
            </a:extLst>
          </p:cNvPr>
          <p:cNvSpPr txBox="1"/>
          <p:nvPr/>
        </p:nvSpPr>
        <p:spPr>
          <a:xfrm>
            <a:off x="2361460" y="510452"/>
            <a:ext cx="679141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USER DETAILS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639828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F5FA367-C5FA-E181-624E-DC767B8E656C}"/>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81235" y="1171852"/>
            <a:ext cx="10990556" cy="4944863"/>
          </a:xfrm>
          <a:prstGeom prst="rect">
            <a:avLst/>
          </a:prstGeom>
        </p:spPr>
      </p:pic>
      <p:sp>
        <p:nvSpPr>
          <p:cNvPr id="4" name="TextBox 3">
            <a:extLst>
              <a:ext uri="{FF2B5EF4-FFF2-40B4-BE49-F238E27FC236}">
                <a16:creationId xmlns="" xmlns:a16="http://schemas.microsoft.com/office/drawing/2014/main" id="{01BF14D1-757E-AAB3-DAB2-F14ED7607461}"/>
              </a:ext>
            </a:extLst>
          </p:cNvPr>
          <p:cNvSpPr txBox="1"/>
          <p:nvPr/>
        </p:nvSpPr>
        <p:spPr>
          <a:xfrm>
            <a:off x="2032986" y="510452"/>
            <a:ext cx="775908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UPDATE PASSENGER DETAILS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216333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B0F3BDF-1222-7F76-9F01-D47396FEE55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7049" y="994299"/>
            <a:ext cx="11105966" cy="5140172"/>
          </a:xfrm>
          <a:prstGeom prst="rect">
            <a:avLst/>
          </a:prstGeom>
        </p:spPr>
      </p:pic>
      <p:sp>
        <p:nvSpPr>
          <p:cNvPr id="4" name="TextBox 3">
            <a:extLst>
              <a:ext uri="{FF2B5EF4-FFF2-40B4-BE49-F238E27FC236}">
                <a16:creationId xmlns="" xmlns:a16="http://schemas.microsoft.com/office/drawing/2014/main" id="{5B0E1972-C40D-A5AC-8AF1-B45D466DA000}"/>
              </a:ext>
            </a:extLst>
          </p:cNvPr>
          <p:cNvSpPr txBox="1"/>
          <p:nvPr/>
        </p:nvSpPr>
        <p:spPr>
          <a:xfrm>
            <a:off x="1899821" y="337351"/>
            <a:ext cx="838052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UPDATE USER DETAILS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417558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430E3FB-E38E-2A6D-61CD-3067BED4ED0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30315" y="1020932"/>
            <a:ext cx="11105966" cy="5149050"/>
          </a:xfrm>
          <a:prstGeom prst="rect">
            <a:avLst/>
          </a:prstGeom>
        </p:spPr>
      </p:pic>
      <p:sp>
        <p:nvSpPr>
          <p:cNvPr id="4" name="TextBox 3">
            <a:extLst>
              <a:ext uri="{FF2B5EF4-FFF2-40B4-BE49-F238E27FC236}">
                <a16:creationId xmlns="" xmlns:a16="http://schemas.microsoft.com/office/drawing/2014/main" id="{6F8E34F7-53F2-622B-F0CB-04EE48CB1203}"/>
              </a:ext>
            </a:extLst>
          </p:cNvPr>
          <p:cNvSpPr txBox="1"/>
          <p:nvPr/>
        </p:nvSpPr>
        <p:spPr>
          <a:xfrm>
            <a:off x="2317072" y="457185"/>
            <a:ext cx="727968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 ALL BOOKINGS (Admin)</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291153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0E9E9E2-88B7-85B4-0256-9AD04FC3D289}"/>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98990" y="1349407"/>
            <a:ext cx="10724226" cy="4500978"/>
          </a:xfrm>
          <a:prstGeom prst="rect">
            <a:avLst/>
          </a:prstGeom>
        </p:spPr>
      </p:pic>
      <p:sp>
        <p:nvSpPr>
          <p:cNvPr id="4" name="TextBox 3">
            <a:extLst>
              <a:ext uri="{FF2B5EF4-FFF2-40B4-BE49-F238E27FC236}">
                <a16:creationId xmlns="" xmlns:a16="http://schemas.microsoft.com/office/drawing/2014/main" id="{E892E841-EBC5-D3F1-0FA3-AF09CE0228B1}"/>
              </a:ext>
            </a:extLst>
          </p:cNvPr>
          <p:cNvSpPr txBox="1"/>
          <p:nvPr/>
        </p:nvSpPr>
        <p:spPr>
          <a:xfrm>
            <a:off x="2210540" y="550402"/>
            <a:ext cx="678254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ABOUT US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909269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53B9D5D-653F-13F3-5198-9EE1400B7B2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63984" y="1127464"/>
            <a:ext cx="11194742" cy="5042517"/>
          </a:xfrm>
          <a:prstGeom prst="rect">
            <a:avLst/>
          </a:prstGeom>
        </p:spPr>
      </p:pic>
      <p:sp>
        <p:nvSpPr>
          <p:cNvPr id="4" name="TextBox 3">
            <a:extLst>
              <a:ext uri="{FF2B5EF4-FFF2-40B4-BE49-F238E27FC236}">
                <a16:creationId xmlns="" xmlns:a16="http://schemas.microsoft.com/office/drawing/2014/main" id="{49446242-F1E8-E5B5-E2B9-47DD93D873F9}"/>
              </a:ext>
            </a:extLst>
          </p:cNvPr>
          <p:cNvSpPr txBox="1"/>
          <p:nvPr/>
        </p:nvSpPr>
        <p:spPr>
          <a:xfrm>
            <a:off x="2006354" y="457186"/>
            <a:ext cx="701335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OUR MISSION</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700881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6B108F6-458A-981F-456B-D3DDAB58B5C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67304" y="550416"/>
            <a:ext cx="10857391" cy="5433134"/>
          </a:xfrm>
          <a:prstGeom prst="rect">
            <a:avLst/>
          </a:prstGeom>
        </p:spPr>
      </p:pic>
    </p:spTree>
    <p:extLst>
      <p:ext uri="{BB962C8B-B14F-4D97-AF65-F5344CB8AC3E}">
        <p14:creationId xmlns="" xmlns:p14="http://schemas.microsoft.com/office/powerpoint/2010/main" val="1864070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8804907-B53B-FC14-1F66-B6E6056CC0F9}"/>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76544" y="1029810"/>
            <a:ext cx="10635448" cy="5033640"/>
          </a:xfrm>
          <a:prstGeom prst="rect">
            <a:avLst/>
          </a:prstGeom>
        </p:spPr>
      </p:pic>
      <p:sp>
        <p:nvSpPr>
          <p:cNvPr id="4" name="TextBox 3">
            <a:extLst>
              <a:ext uri="{FF2B5EF4-FFF2-40B4-BE49-F238E27FC236}">
                <a16:creationId xmlns="" xmlns:a16="http://schemas.microsoft.com/office/drawing/2014/main" id="{8443E37F-004A-CA82-78AE-88959F146D48}"/>
              </a:ext>
            </a:extLst>
          </p:cNvPr>
          <p:cNvSpPr txBox="1"/>
          <p:nvPr/>
        </p:nvSpPr>
        <p:spPr>
          <a:xfrm>
            <a:off x="1908700" y="425220"/>
            <a:ext cx="7670306"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CONTACT US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311900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 xmlns:a16="http://schemas.microsoft.com/office/drawing/2014/main" id="{36D16D1E-4205-49F5-BD2A-DA769947C1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 xmlns:a16="http://schemas.microsoft.com/office/drawing/2014/main" id="{012FD100-C039-4E03-B5E4-2EDFA7290A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 xmlns:a16="http://schemas.microsoft.com/office/drawing/2014/main" id="{4418FCD2-8448-4A81-8EB4-72250F7827B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a:solidFill>
                  <a:schemeClr val="tx1">
                    <a:lumMod val="75000"/>
                    <a:lumOff val="25000"/>
                  </a:schemeClr>
                </a:solidFill>
                <a:latin typeface="+mj-lt"/>
                <a:ea typeface="+mj-ea"/>
                <a:cs typeface="+mj-cs"/>
                <a:sym typeface="+mn-ea"/>
              </a:rPr>
              <a:t>Technologies used in </a:t>
            </a:r>
            <a:r>
              <a:rPr lang="en-US" altLang="en-IN" sz="4800" b="1" spc="-50">
                <a:solidFill>
                  <a:schemeClr val="tx1">
                    <a:lumMod val="75000"/>
                    <a:lumOff val="25000"/>
                  </a:schemeClr>
                </a:solidFill>
                <a:latin typeface="+mj-lt"/>
                <a:ea typeface="+mj-ea"/>
                <a:cs typeface="+mj-cs"/>
                <a:sym typeface="+mn-ea"/>
              </a:rPr>
              <a:t>Backend </a:t>
            </a:r>
            <a:endParaRPr lang="en-US" sz="4800" spc="-50">
              <a:solidFill>
                <a:schemeClr val="tx1">
                  <a:lumMod val="75000"/>
                  <a:lumOff val="25000"/>
                </a:schemeClr>
              </a:solidFill>
              <a:latin typeface="+mj-lt"/>
              <a:ea typeface="+mj-ea"/>
              <a:cs typeface="+mj-cs"/>
            </a:endParaRPr>
          </a:p>
        </p:txBody>
      </p:sp>
      <p:graphicFrame>
        <p:nvGraphicFramePr>
          <p:cNvPr id="33" name="Text Box 2">
            <a:extLst>
              <a:ext uri="{FF2B5EF4-FFF2-40B4-BE49-F238E27FC236}">
                <a16:creationId xmlns="" xmlns:a16="http://schemas.microsoft.com/office/drawing/2014/main" id="{16045E9F-30D7-AC3C-CBC3-FFBA1D57F24B}"/>
              </a:ext>
            </a:extLst>
          </p:cNvPr>
          <p:cNvGraphicFramePr/>
          <p:nvPr>
            <p:extLst>
              <p:ext uri="{D42A27DB-BD31-4B8C-83A1-F6EECF244321}">
                <p14:modId xmlns="" xmlns:p14="http://schemas.microsoft.com/office/powerpoint/2010/main" val="334793205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 xmlns:a16="http://schemas.microsoft.com/office/drawing/2014/main" id="{3B6A15DD-D4F6-4D45-031B-D34D9969B23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72612" y="1828800"/>
            <a:ext cx="7399175" cy="451854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5660" y="728980"/>
            <a:ext cx="2747295" cy="584775"/>
          </a:xfrm>
          <a:prstGeom prst="rect">
            <a:avLst/>
          </a:prstGeom>
          <a:noFill/>
        </p:spPr>
        <p:txBody>
          <a:bodyPr wrap="square" rtlCol="0" anchor="t">
            <a:spAutoFit/>
          </a:bodyPr>
          <a:lstStyle/>
          <a:p>
            <a:r>
              <a:rPr lang="en-US" altLang="en-IN" sz="32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Dependencies: </a:t>
            </a:r>
            <a:endParaRPr lang="en-US" sz="3200" dirty="0">
              <a:solidFill>
                <a:schemeClr val="tx1">
                  <a:lumMod val="95000"/>
                  <a:lumOff val="5000"/>
                </a:schemeClr>
              </a:solidFill>
            </a:endParaRPr>
          </a:p>
        </p:txBody>
      </p:sp>
      <p:sp>
        <p:nvSpPr>
          <p:cNvPr id="4" name="Text Box 3"/>
          <p:cNvSpPr txBox="1"/>
          <p:nvPr/>
        </p:nvSpPr>
        <p:spPr>
          <a:xfrm>
            <a:off x="835660" y="1491615"/>
            <a:ext cx="3198495" cy="398780"/>
          </a:xfrm>
          <a:prstGeom prst="rect">
            <a:avLst/>
          </a:prstGeom>
          <a:noFill/>
        </p:spPr>
        <p:txBody>
          <a:bodyPr wrap="square" rtlCol="0" anchor="t">
            <a:spAutoFit/>
          </a:bodyPr>
          <a:lstStyle/>
          <a:p>
            <a:pPr marL="285750" indent="-285750">
              <a:buFont typeface="Wingdings" panose="05000000000000000000" charset="0"/>
              <a:buChar char="Ø"/>
            </a:pPr>
            <a:r>
              <a:rPr lang="en-US" dirty="0"/>
              <a:t> </a:t>
            </a:r>
            <a:r>
              <a:rPr lang="en-US" sz="2000" b="1" dirty="0">
                <a:latin typeface="Times New Roman" panose="02020603050405020304" pitchFamily="18" charset="0"/>
                <a:cs typeface="Times New Roman" panose="02020603050405020304" pitchFamily="18" charset="0"/>
              </a:rPr>
              <a:t>Spring-Boot Data JPA </a:t>
            </a:r>
          </a:p>
        </p:txBody>
      </p:sp>
      <p:sp>
        <p:nvSpPr>
          <p:cNvPr id="7" name="Text Box 6"/>
          <p:cNvSpPr txBox="1"/>
          <p:nvPr/>
        </p:nvSpPr>
        <p:spPr>
          <a:xfrm>
            <a:off x="892619" y="1985554"/>
            <a:ext cx="3538220" cy="400110"/>
          </a:xfrm>
          <a:prstGeom prst="rect">
            <a:avLst/>
          </a:prstGeom>
          <a:noFill/>
        </p:spPr>
        <p:txBody>
          <a:bodyPr wrap="square" rtlCol="0" anchor="t">
            <a:spAutoFit/>
          </a:bodyPr>
          <a:lstStyle/>
          <a:p>
            <a:pPr indent="0">
              <a:buFont typeface="Wingdings" panose="05000000000000000000" charset="0"/>
              <a:buChar char="Ø"/>
            </a:pPr>
            <a:r>
              <a:rPr lang="en-US"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Spring-Boot Dev Tools </a:t>
            </a:r>
          </a:p>
        </p:txBody>
      </p:sp>
      <p:sp>
        <p:nvSpPr>
          <p:cNvPr id="8" name="Text Box 6">
            <a:extLst>
              <a:ext uri="{FF2B5EF4-FFF2-40B4-BE49-F238E27FC236}">
                <a16:creationId xmlns="" xmlns:a16="http://schemas.microsoft.com/office/drawing/2014/main" id="{A98AFAE0-0809-CA9A-1577-74E8E60057F1}"/>
              </a:ext>
            </a:extLst>
          </p:cNvPr>
          <p:cNvSpPr txBox="1"/>
          <p:nvPr/>
        </p:nvSpPr>
        <p:spPr>
          <a:xfrm>
            <a:off x="892619" y="2508067"/>
            <a:ext cx="3690620" cy="707886"/>
          </a:xfrm>
          <a:prstGeom prst="rect">
            <a:avLst/>
          </a:prstGeom>
          <a:noFill/>
        </p:spPr>
        <p:txBody>
          <a:bodyPr wrap="square" rtlCol="0" anchor="t">
            <a:spAutoFit/>
          </a:bodyPr>
          <a:lstStyle/>
          <a:p>
            <a:pPr indent="0">
              <a:buFont typeface="Wingdings" panose="05000000000000000000" charset="0"/>
              <a:buChar char="Ø"/>
            </a:pPr>
            <a:r>
              <a:rPr lang="en-US"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Spring-Web </a:t>
            </a:r>
          </a:p>
          <a:p>
            <a:pPr indent="0"/>
            <a:endParaRPr lang="en-US" sz="2000" b="1" dirty="0">
              <a:latin typeface="Times New Roman" panose="02020603050405020304" pitchFamily="18" charset="0"/>
              <a:cs typeface="Times New Roman" panose="02020603050405020304" pitchFamily="18" charset="0"/>
            </a:endParaRPr>
          </a:p>
        </p:txBody>
      </p:sp>
      <p:sp>
        <p:nvSpPr>
          <p:cNvPr id="9" name="Rectangle 8"/>
          <p:cNvSpPr/>
          <p:nvPr/>
        </p:nvSpPr>
        <p:spPr>
          <a:xfrm>
            <a:off x="888275" y="3043646"/>
            <a:ext cx="2799756" cy="369332"/>
          </a:xfrm>
          <a:prstGeom prst="rect">
            <a:avLst/>
          </a:prstGeom>
        </p:spPr>
        <p:txBody>
          <a:bodyPr wrap="square">
            <a:spAutoFit/>
          </a:bodyPr>
          <a:lstStyle/>
          <a:p>
            <a:pPr marL="342900" indent="-342900">
              <a:buFont typeface="Wingdings" panose="05000000000000000000" charset="0"/>
              <a:buChar char="Ø"/>
            </a:pPr>
            <a:r>
              <a:rPr lang="en-US" b="1" dirty="0">
                <a:latin typeface="Times New Roman" panose="02020603050405020304" pitchFamily="18" charset="0"/>
                <a:cs typeface="Times New Roman" panose="02020603050405020304" pitchFamily="18" charset="0"/>
              </a:rPr>
              <a:t>My SQL-Connector </a:t>
            </a:r>
          </a:p>
        </p:txBody>
      </p:sp>
      <p:sp>
        <p:nvSpPr>
          <p:cNvPr id="11" name="Rectangle 10"/>
          <p:cNvSpPr/>
          <p:nvPr/>
        </p:nvSpPr>
        <p:spPr>
          <a:xfrm>
            <a:off x="927463" y="3531717"/>
            <a:ext cx="1565442" cy="369332"/>
          </a:xfrm>
          <a:prstGeom prst="rect">
            <a:avLst/>
          </a:prstGeom>
        </p:spPr>
        <p:txBody>
          <a:bodyPr wrap="square">
            <a:spAutoFit/>
          </a:bodyPr>
          <a:lstStyle/>
          <a:p>
            <a:pPr marL="285750" indent="-285750">
              <a:buFont typeface="Wingdings" panose="05000000000000000000" charset="0"/>
              <a:buChar char="Ø"/>
            </a:pPr>
            <a:r>
              <a:rPr lang="en-US" b="1" dirty="0">
                <a:latin typeface="Times New Roman" panose="02020603050405020304" pitchFamily="18" charset="0"/>
                <a:cs typeface="Times New Roman" panose="02020603050405020304" pitchFamily="18" charset="0"/>
              </a:rPr>
              <a:t>Lombok </a:t>
            </a:r>
          </a:p>
        </p:txBody>
      </p:sp>
      <p:sp>
        <p:nvSpPr>
          <p:cNvPr id="12" name="Rectangle 11"/>
          <p:cNvSpPr/>
          <p:nvPr/>
        </p:nvSpPr>
        <p:spPr>
          <a:xfrm>
            <a:off x="927463" y="4023360"/>
            <a:ext cx="3071771" cy="374077"/>
          </a:xfrm>
          <a:prstGeom prst="rect">
            <a:avLst/>
          </a:prstGeom>
        </p:spPr>
        <p:txBody>
          <a:bodyPr wrap="square">
            <a:spAutoFit/>
          </a:bodyPr>
          <a:lstStyle/>
          <a:p>
            <a:pPr marL="285750" indent="-285750">
              <a:buFont typeface="Wingdings" panose="05000000000000000000" charset="0"/>
              <a:buChar char="Ø"/>
            </a:pPr>
            <a:r>
              <a:rPr lang="en-US" dirty="0"/>
              <a:t> </a:t>
            </a:r>
            <a:r>
              <a:rPr lang="en-US" b="1" dirty="0">
                <a:latin typeface="Times New Roman" panose="02020603050405020304" pitchFamily="18" charset="0"/>
                <a:cs typeface="Times New Roman" panose="02020603050405020304" pitchFamily="18" charset="0"/>
              </a:rPr>
              <a:t>Spring Starter Security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5C8D2C1-DA83-420D-9635-D52CE066B5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 xmlns:a16="http://schemas.microsoft.com/office/drawing/2014/main" id="{434F74C9-6A0B-409E-AD1C-45B58BE91B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 xmlns:a16="http://schemas.microsoft.com/office/drawing/2014/main" id="{F5486A9D-1265-4B57-91E6-68E666B978B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2">
            <a:extLst>
              <a:ext uri="{28A0092B-C50C-407E-A947-70E740481C1C}">
                <a14:useLocalDpi xmlns="" xmlns:a14="http://schemas.microsoft.com/office/drawing/2010/main" val="0"/>
              </a:ext>
            </a:extLst>
          </a:blip>
          <a:srcRect r="157" b="-1"/>
          <a:stretch/>
        </p:blipFill>
        <p:spPr>
          <a:xfrm>
            <a:off x="-32" y="10"/>
            <a:ext cx="12192031" cy="4915066"/>
          </a:xfrm>
          <a:prstGeom prst="rect">
            <a:avLst/>
          </a:prstGeom>
        </p:spPr>
      </p:pic>
      <p:sp>
        <p:nvSpPr>
          <p:cNvPr id="16" name="Rectangle 15">
            <a:extLst>
              <a:ext uri="{FF2B5EF4-FFF2-40B4-BE49-F238E27FC236}">
                <a16:creationId xmlns="" xmlns:a16="http://schemas.microsoft.com/office/drawing/2014/main" id="{B76D919A-FC3E-4B4E-BAF0-ED6CFB8DC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p:cNvSpPr/>
          <p:nvPr/>
        </p:nvSpPr>
        <p:spPr>
          <a:xfrm>
            <a:off x="1065197" y="5120640"/>
            <a:ext cx="10058400" cy="8229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rmAutofit/>
          </a:bodyPr>
          <a:lstStyle/>
          <a:p>
            <a:pPr defTabSz="914400">
              <a:lnSpc>
                <a:spcPct val="85000"/>
              </a:lnSpc>
              <a:spcBef>
                <a:spcPct val="0"/>
              </a:spcBef>
              <a:spcAft>
                <a:spcPts val="600"/>
              </a:spcAft>
            </a:pPr>
            <a:r>
              <a:rPr lang="en-US" sz="3600" b="1" spc="-50">
                <a:ln w="0"/>
                <a:solidFill>
                  <a:srgbClr val="FFFFFF"/>
                </a:solidFill>
                <a:effectLst>
                  <a:outerShdw blurRad="38100" dist="19050" dir="2700000" algn="tl" rotWithShape="0">
                    <a:schemeClr val="dk1">
                      <a:alpha val="40000"/>
                    </a:schemeClr>
                  </a:outerShdw>
                </a:effectLst>
                <a:latin typeface="+mj-lt"/>
                <a:ea typeface="+mj-ea"/>
                <a:cs typeface="+mj-cs"/>
              </a:rPr>
              <a:t>Web Application Block Diagram</a:t>
            </a:r>
            <a:endParaRPr lang="en-US" sz="3600" b="1" spc="-50">
              <a:solidFill>
                <a:srgbClr val="FFFFFF"/>
              </a:solidFill>
              <a:latin typeface="+mj-lt"/>
              <a:ea typeface="+mj-ea"/>
              <a:cs typeface="+mj-cs"/>
            </a:endParaRPr>
          </a:p>
        </p:txBody>
      </p:sp>
      <p:sp>
        <p:nvSpPr>
          <p:cNvPr id="18" name="Rectangle 17">
            <a:extLst>
              <a:ext uri="{FF2B5EF4-FFF2-40B4-BE49-F238E27FC236}">
                <a16:creationId xmlns="" xmlns:a16="http://schemas.microsoft.com/office/drawing/2014/main" id="{8F66ACBD-1C82-4782-AA7C-05504DD7DE7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hema EER"/>
          <p:cNvPicPr>
            <a:picLocks noChangeAspect="1"/>
          </p:cNvPicPr>
          <p:nvPr/>
        </p:nvPicPr>
        <p:blipFill>
          <a:blip r:embed="rId2"/>
          <a:stretch>
            <a:fillRect/>
          </a:stretch>
        </p:blipFill>
        <p:spPr>
          <a:xfrm>
            <a:off x="695325" y="1343025"/>
            <a:ext cx="10833100" cy="5196205"/>
          </a:xfrm>
          <a:prstGeom prst="rect">
            <a:avLst/>
          </a:prstGeom>
        </p:spPr>
      </p:pic>
      <p:sp>
        <p:nvSpPr>
          <p:cNvPr id="4" name="Text Box 3"/>
          <p:cNvSpPr txBox="1"/>
          <p:nvPr/>
        </p:nvSpPr>
        <p:spPr>
          <a:xfrm>
            <a:off x="1289685" y="759460"/>
            <a:ext cx="2408032" cy="584775"/>
          </a:xfrm>
          <a:prstGeom prst="rect">
            <a:avLst/>
          </a:prstGeom>
          <a:noFill/>
        </p:spPr>
        <p:txBody>
          <a:bodyPr wrap="none" rtlCol="0">
            <a:spAutoFit/>
          </a:bodyPr>
          <a:lstStyle/>
          <a:p>
            <a:pPr algn="l"/>
            <a:r>
              <a:rPr lang="en-US" altLang="en-IN" sz="3200" b="1" dirty="0">
                <a:latin typeface="Times New Roman" panose="02020603050405020304" pitchFamily="18" charset="0"/>
                <a:cs typeface="Times New Roman" panose="02020603050405020304" pitchFamily="18" charset="0"/>
                <a:sym typeface="+mn-ea"/>
              </a:rPr>
              <a:t>ER Diagram</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648</TotalTime>
  <Words>2163</Words>
  <Application>Microsoft Office PowerPoint</Application>
  <PresentationFormat>Custom</PresentationFormat>
  <Paragraphs>289</Paragraphs>
  <Slides>60</Slides>
  <Notes>1</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Retrospect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Sai Abhilash Reddy Reddy Vari</dc:creator>
  <cp:lastModifiedBy>NEO</cp:lastModifiedBy>
  <cp:revision>311</cp:revision>
  <dcterms:created xsi:type="dcterms:W3CDTF">2022-03-10T08:13:00Z</dcterms:created>
  <dcterms:modified xsi:type="dcterms:W3CDTF">2023-08-16T05:43:41Z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B476C9F0034F4F43AF318F722C727D1D</vt:lpwstr>
  </property>
  <property fmtid="{D5CDD505-2E9C-101B-9397-08002B2CF9AE}" pid="3" name="KSOProductBuildVer">
    <vt:lpwstr>1033-11.2.0.10451</vt:lpwstr>
  </property>
</Properties>
</file>